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41" r:id="rId2"/>
    <p:sldId id="342" r:id="rId3"/>
    <p:sldId id="344" r:id="rId4"/>
    <p:sldId id="343" r:id="rId5"/>
    <p:sldId id="256" r:id="rId6"/>
    <p:sldId id="261" r:id="rId7"/>
    <p:sldId id="257" r:id="rId8"/>
    <p:sldId id="262" r:id="rId9"/>
    <p:sldId id="258" r:id="rId10"/>
    <p:sldId id="265" r:id="rId11"/>
    <p:sldId id="266" r:id="rId12"/>
    <p:sldId id="267" r:id="rId13"/>
    <p:sldId id="268" r:id="rId14"/>
    <p:sldId id="313" r:id="rId15"/>
    <p:sldId id="269" r:id="rId16"/>
    <p:sldId id="314" r:id="rId17"/>
    <p:sldId id="310" r:id="rId18"/>
    <p:sldId id="270" r:id="rId19"/>
    <p:sldId id="259" r:id="rId20"/>
    <p:sldId id="315" r:id="rId21"/>
    <p:sldId id="329" r:id="rId22"/>
    <p:sldId id="271" r:id="rId23"/>
    <p:sldId id="316" r:id="rId24"/>
    <p:sldId id="2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618" autoAdjust="0"/>
  </p:normalViewPr>
  <p:slideViewPr>
    <p:cSldViewPr snapToGrid="0">
      <p:cViewPr varScale="1">
        <p:scale>
          <a:sx n="64" d="100"/>
          <a:sy n="64" d="100"/>
        </p:scale>
        <p:origin x="1426"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965A11C8-7482-499E-8E03-AC23F6704FB1}"/>
    <pc:docChg chg="delSld">
      <pc:chgData name="瑀婕 陳" userId="c176ebd2e60a71ab" providerId="LiveId" clId="{965A11C8-7482-499E-8E03-AC23F6704FB1}" dt="2022-10-14T01:36:18.942" v="2" actId="47"/>
      <pc:docMkLst>
        <pc:docMk/>
      </pc:docMkLst>
      <pc:sldChg chg="del">
        <pc:chgData name="瑀婕 陳" userId="c176ebd2e60a71ab" providerId="LiveId" clId="{965A11C8-7482-499E-8E03-AC23F6704FB1}" dt="2022-10-14T01:36:15.278" v="1" actId="47"/>
        <pc:sldMkLst>
          <pc:docMk/>
          <pc:sldMk cId="918078730" sldId="309"/>
        </pc:sldMkLst>
      </pc:sldChg>
      <pc:sldChg chg="del">
        <pc:chgData name="瑀婕 陳" userId="c176ebd2e60a71ab" providerId="LiveId" clId="{965A11C8-7482-499E-8E03-AC23F6704FB1}" dt="2022-10-14T01:36:14.567" v="0" actId="47"/>
        <pc:sldMkLst>
          <pc:docMk/>
          <pc:sldMk cId="4190159705" sldId="324"/>
        </pc:sldMkLst>
      </pc:sldChg>
      <pc:sldChg chg="del">
        <pc:chgData name="瑀婕 陳" userId="c176ebd2e60a71ab" providerId="LiveId" clId="{965A11C8-7482-499E-8E03-AC23F6704FB1}" dt="2022-10-14T01:36:18.942" v="2" actId="47"/>
        <pc:sldMkLst>
          <pc:docMk/>
          <pc:sldMk cId="3992485035" sldId="337"/>
        </pc:sldMkLst>
      </pc:sldChg>
    </pc:docChg>
  </pc:docChgLst>
  <pc:docChgLst>
    <pc:chgData name="瑀婕 陳" userId="c176ebd2e60a71ab" providerId="LiveId" clId="{3E60B32D-B969-493F-82B0-3BDE42E9BFD0}"/>
    <pc:docChg chg="undo custSel addSld delSld modSld sldOrd">
      <pc:chgData name="瑀婕 陳" userId="c176ebd2e60a71ab" providerId="LiveId" clId="{3E60B32D-B969-493F-82B0-3BDE42E9BFD0}" dt="2022-10-07T02:51:57.028" v="532" actId="20577"/>
      <pc:docMkLst>
        <pc:docMk/>
      </pc:docMkLst>
      <pc:sldChg chg="modSp mod">
        <pc:chgData name="瑀婕 陳" userId="c176ebd2e60a71ab" providerId="LiveId" clId="{3E60B32D-B969-493F-82B0-3BDE42E9BFD0}" dt="2022-10-06T07:23:21.329" v="0"/>
        <pc:sldMkLst>
          <pc:docMk/>
          <pc:sldMk cId="2900631532" sldId="256"/>
        </pc:sldMkLst>
        <pc:spChg chg="mod">
          <ac:chgData name="瑀婕 陳" userId="c176ebd2e60a71ab" providerId="LiveId" clId="{3E60B32D-B969-493F-82B0-3BDE42E9BFD0}" dt="2022-10-06T07:23:21.329" v="0"/>
          <ac:spMkLst>
            <pc:docMk/>
            <pc:sldMk cId="2900631532" sldId="256"/>
            <ac:spMk id="2" creationId="{865B4592-FA52-4568-8BB4-43EEC52FF7A1}"/>
          </ac:spMkLst>
        </pc:spChg>
      </pc:sldChg>
      <pc:sldChg chg="modSp mod">
        <pc:chgData name="瑀婕 陳" userId="c176ebd2e60a71ab" providerId="LiveId" clId="{3E60B32D-B969-493F-82B0-3BDE42E9BFD0}" dt="2022-10-07T02:22:07.130" v="491" actId="20577"/>
        <pc:sldMkLst>
          <pc:docMk/>
          <pc:sldMk cId="3115410355" sldId="260"/>
        </pc:sldMkLst>
        <pc:spChg chg="mod">
          <ac:chgData name="瑀婕 陳" userId="c176ebd2e60a71ab" providerId="LiveId" clId="{3E60B32D-B969-493F-82B0-3BDE42E9BFD0}" dt="2022-10-07T02:22:07.130" v="491" actId="20577"/>
          <ac:spMkLst>
            <pc:docMk/>
            <pc:sldMk cId="3115410355" sldId="260"/>
            <ac:spMk id="3" creationId="{A463C75B-B121-4716-9B0B-ECB4A3338C31}"/>
          </ac:spMkLst>
        </pc:spChg>
      </pc:sldChg>
      <pc:sldChg chg="modSp mod modNotesTx">
        <pc:chgData name="瑀婕 陳" userId="c176ebd2e60a71ab" providerId="LiveId" clId="{3E60B32D-B969-493F-82B0-3BDE42E9BFD0}" dt="2022-10-07T02:49:17.437" v="521"/>
        <pc:sldMkLst>
          <pc:docMk/>
          <pc:sldMk cId="864351099" sldId="261"/>
        </pc:sldMkLst>
        <pc:spChg chg="mod">
          <ac:chgData name="瑀婕 陳" userId="c176ebd2e60a71ab" providerId="LiveId" clId="{3E60B32D-B969-493F-82B0-3BDE42E9BFD0}" dt="2022-10-07T02:36:15.081" v="502" actId="20577"/>
          <ac:spMkLst>
            <pc:docMk/>
            <pc:sldMk cId="864351099" sldId="261"/>
            <ac:spMk id="3" creationId="{A463C75B-B121-4716-9B0B-ECB4A3338C31}"/>
          </ac:spMkLst>
        </pc:spChg>
      </pc:sldChg>
      <pc:sldChg chg="addSp delSp modSp mod">
        <pc:chgData name="瑀婕 陳" userId="c176ebd2e60a71ab" providerId="LiveId" clId="{3E60B32D-B969-493F-82B0-3BDE42E9BFD0}" dt="2022-10-07T02:24:59.348" v="499" actId="478"/>
        <pc:sldMkLst>
          <pc:docMk/>
          <pc:sldMk cId="918078730" sldId="309"/>
        </pc:sldMkLst>
        <pc:spChg chg="mod">
          <ac:chgData name="瑀婕 陳" userId="c176ebd2e60a71ab" providerId="LiveId" clId="{3E60B32D-B969-493F-82B0-3BDE42E9BFD0}" dt="2022-10-07T02:22:26.867" v="494" actId="1076"/>
          <ac:spMkLst>
            <pc:docMk/>
            <pc:sldMk cId="918078730" sldId="309"/>
            <ac:spMk id="2" creationId="{48826889-1C86-447C-8FD1-AB36B10B9429}"/>
          </ac:spMkLst>
        </pc:spChg>
        <pc:spChg chg="add del mod">
          <ac:chgData name="瑀婕 陳" userId="c176ebd2e60a71ab" providerId="LiveId" clId="{3E60B32D-B969-493F-82B0-3BDE42E9BFD0}" dt="2022-10-07T02:24:59.348" v="499" actId="478"/>
          <ac:spMkLst>
            <pc:docMk/>
            <pc:sldMk cId="918078730" sldId="309"/>
            <ac:spMk id="8" creationId="{F18BF919-251F-E673-96D6-24C43D0ABEAA}"/>
          </ac:spMkLst>
        </pc:spChg>
        <pc:spChg chg="mod">
          <ac:chgData name="瑀婕 陳" userId="c176ebd2e60a71ab" providerId="LiveId" clId="{3E60B32D-B969-493F-82B0-3BDE42E9BFD0}" dt="2022-10-07T02:22:34.704" v="496"/>
          <ac:spMkLst>
            <pc:docMk/>
            <pc:sldMk cId="918078730" sldId="309"/>
            <ac:spMk id="19" creationId="{CF21968D-83E6-B74D-147A-3AF4A2A7E3DA}"/>
          </ac:spMkLst>
        </pc:spChg>
        <pc:spChg chg="mod">
          <ac:chgData name="瑀婕 陳" userId="c176ebd2e60a71ab" providerId="LiveId" clId="{3E60B32D-B969-493F-82B0-3BDE42E9BFD0}" dt="2022-10-07T02:22:17.191" v="492" actId="207"/>
          <ac:spMkLst>
            <pc:docMk/>
            <pc:sldMk cId="918078730" sldId="309"/>
            <ac:spMk id="96" creationId="{0E70B79E-599B-C341-A91D-D1FFEAE73727}"/>
          </ac:spMkLst>
        </pc:spChg>
      </pc:sldChg>
      <pc:sldChg chg="modSp mod">
        <pc:chgData name="瑀婕 陳" userId="c176ebd2e60a71ab" providerId="LiveId" clId="{3E60B32D-B969-493F-82B0-3BDE42E9BFD0}" dt="2022-10-07T02:51:57.028" v="532" actId="20577"/>
        <pc:sldMkLst>
          <pc:docMk/>
          <pc:sldMk cId="2347646986" sldId="310"/>
        </pc:sldMkLst>
        <pc:spChg chg="mod">
          <ac:chgData name="瑀婕 陳" userId="c176ebd2e60a71ab" providerId="LiveId" clId="{3E60B32D-B969-493F-82B0-3BDE42E9BFD0}" dt="2022-10-07T02:51:57.028" v="532" actId="20577"/>
          <ac:spMkLst>
            <pc:docMk/>
            <pc:sldMk cId="2347646986" sldId="310"/>
            <ac:spMk id="3" creationId="{A463C75B-B121-4716-9B0B-ECB4A3338C31}"/>
          </ac:spMkLst>
        </pc:spChg>
      </pc:sldChg>
      <pc:sldChg chg="modSp mod">
        <pc:chgData name="瑀婕 陳" userId="c176ebd2e60a71ab" providerId="LiveId" clId="{3E60B32D-B969-493F-82B0-3BDE42E9BFD0}" dt="2022-10-06T08:13:28.304" v="3" actId="20577"/>
        <pc:sldMkLst>
          <pc:docMk/>
          <pc:sldMk cId="233701728" sldId="315"/>
        </pc:sldMkLst>
        <pc:spChg chg="mod">
          <ac:chgData name="瑀婕 陳" userId="c176ebd2e60a71ab" providerId="LiveId" clId="{3E60B32D-B969-493F-82B0-3BDE42E9BFD0}" dt="2022-10-06T08:13:28.304" v="3" actId="20577"/>
          <ac:spMkLst>
            <pc:docMk/>
            <pc:sldMk cId="233701728" sldId="315"/>
            <ac:spMk id="3" creationId="{A463C75B-B121-4716-9B0B-ECB4A3338C31}"/>
          </ac:spMkLst>
        </pc:spChg>
      </pc:sldChg>
      <pc:sldChg chg="addSp delSp modSp mod">
        <pc:chgData name="瑀婕 陳" userId="c176ebd2e60a71ab" providerId="LiveId" clId="{3E60B32D-B969-493F-82B0-3BDE42E9BFD0}" dt="2022-10-06T09:50:37.715" v="88" actId="478"/>
        <pc:sldMkLst>
          <pc:docMk/>
          <pc:sldMk cId="4190159705" sldId="324"/>
        </pc:sldMkLst>
        <pc:graphicFrameChg chg="add del mod">
          <ac:chgData name="瑀婕 陳" userId="c176ebd2e60a71ab" providerId="LiveId" clId="{3E60B32D-B969-493F-82B0-3BDE42E9BFD0}" dt="2022-10-06T09:50:37.715" v="88" actId="478"/>
          <ac:graphicFrameMkLst>
            <pc:docMk/>
            <pc:sldMk cId="4190159705" sldId="324"/>
            <ac:graphicFrameMk id="4" creationId="{E6FDBDB1-4C4F-FF9C-7993-0AF04FF2DB12}"/>
          </ac:graphicFrameMkLst>
        </pc:graphicFrameChg>
      </pc:sldChg>
      <pc:sldChg chg="addSp delSp modSp add del mod">
        <pc:chgData name="瑀婕 陳" userId="c176ebd2e60a71ab" providerId="LiveId" clId="{3E60B32D-B969-493F-82B0-3BDE42E9BFD0}" dt="2022-10-07T02:38:35.266" v="507" actId="207"/>
        <pc:sldMkLst>
          <pc:docMk/>
          <pc:sldMk cId="3992485035" sldId="337"/>
        </pc:sldMkLst>
        <pc:spChg chg="del">
          <ac:chgData name="瑀婕 陳" userId="c176ebd2e60a71ab" providerId="LiveId" clId="{3E60B32D-B969-493F-82B0-3BDE42E9BFD0}" dt="2022-10-07T01:05:02.856" v="109" actId="478"/>
          <ac:spMkLst>
            <pc:docMk/>
            <pc:sldMk cId="3992485035" sldId="337"/>
            <ac:spMk id="3" creationId="{B895C559-89DD-F790-770E-24A1284DEA4D}"/>
          </ac:spMkLst>
        </pc:spChg>
        <pc:spChg chg="mod">
          <ac:chgData name="瑀婕 陳" userId="c176ebd2e60a71ab" providerId="LiveId" clId="{3E60B32D-B969-493F-82B0-3BDE42E9BFD0}" dt="2022-10-07T01:05:06.129" v="110" actId="1076"/>
          <ac:spMkLst>
            <pc:docMk/>
            <pc:sldMk cId="3992485035" sldId="337"/>
            <ac:spMk id="4" creationId="{01CF2266-705C-3580-2BCF-D336CB32FAA4}"/>
          </ac:spMkLst>
        </pc:spChg>
        <pc:spChg chg="add mod">
          <ac:chgData name="瑀婕 陳" userId="c176ebd2e60a71ab" providerId="LiveId" clId="{3E60B32D-B969-493F-82B0-3BDE42E9BFD0}" dt="2022-10-07T01:37:49.182" v="249" actId="1076"/>
          <ac:spMkLst>
            <pc:docMk/>
            <pc:sldMk cId="3992485035" sldId="337"/>
            <ac:spMk id="5" creationId="{F88AFF49-746F-47A2-AB75-980B2FBDF9A3}"/>
          </ac:spMkLst>
        </pc:spChg>
        <pc:spChg chg="add del mod">
          <ac:chgData name="瑀婕 陳" userId="c176ebd2e60a71ab" providerId="LiveId" clId="{3E60B32D-B969-493F-82B0-3BDE42E9BFD0}" dt="2022-10-07T01:05:01.511" v="108" actId="478"/>
          <ac:spMkLst>
            <pc:docMk/>
            <pc:sldMk cId="3992485035" sldId="337"/>
            <ac:spMk id="6" creationId="{BE62C4FF-C45F-67DD-2F71-E8D4C5EFE117}"/>
          </ac:spMkLst>
        </pc:spChg>
        <pc:spChg chg="add mod">
          <ac:chgData name="瑀婕 陳" userId="c176ebd2e60a71ab" providerId="LiveId" clId="{3E60B32D-B969-493F-82B0-3BDE42E9BFD0}" dt="2022-10-07T01:05:13.253" v="111" actId="164"/>
          <ac:spMkLst>
            <pc:docMk/>
            <pc:sldMk cId="3992485035" sldId="337"/>
            <ac:spMk id="7" creationId="{4DB935BE-565C-8FD0-74A3-C6F13C5BE3EE}"/>
          </ac:spMkLst>
        </pc:spChg>
        <pc:spChg chg="del mod">
          <ac:chgData name="瑀婕 陳" userId="c176ebd2e60a71ab" providerId="LiveId" clId="{3E60B32D-B969-493F-82B0-3BDE42E9BFD0}" dt="2022-10-07T01:43:42.488" v="336" actId="478"/>
          <ac:spMkLst>
            <pc:docMk/>
            <pc:sldMk cId="3992485035" sldId="337"/>
            <ac:spMk id="11" creationId="{9E182897-C03A-1185-B8E8-9F61B0955494}"/>
          </ac:spMkLst>
        </pc:spChg>
        <pc:spChg chg="mod">
          <ac:chgData name="瑀婕 陳" userId="c176ebd2e60a71ab" providerId="LiveId" clId="{3E60B32D-B969-493F-82B0-3BDE42E9BFD0}" dt="2022-10-07T01:05:25.057" v="116"/>
          <ac:spMkLst>
            <pc:docMk/>
            <pc:sldMk cId="3992485035" sldId="337"/>
            <ac:spMk id="12" creationId="{6E9F563F-E0AD-74CD-7EC2-048E59E83906}"/>
          </ac:spMkLst>
        </pc:spChg>
        <pc:spChg chg="mod">
          <ac:chgData name="瑀婕 陳" userId="c176ebd2e60a71ab" providerId="LiveId" clId="{3E60B32D-B969-493F-82B0-3BDE42E9BFD0}" dt="2022-10-07T01:05:25.057" v="116"/>
          <ac:spMkLst>
            <pc:docMk/>
            <pc:sldMk cId="3992485035" sldId="337"/>
            <ac:spMk id="13" creationId="{FDEBCA29-E136-A6E2-2E05-DBD87DEE3499}"/>
          </ac:spMkLst>
        </pc:spChg>
        <pc:spChg chg="mod">
          <ac:chgData name="瑀婕 陳" userId="c176ebd2e60a71ab" providerId="LiveId" clId="{3E60B32D-B969-493F-82B0-3BDE42E9BFD0}" dt="2022-10-07T01:05:25.057" v="116"/>
          <ac:spMkLst>
            <pc:docMk/>
            <pc:sldMk cId="3992485035" sldId="337"/>
            <ac:spMk id="14" creationId="{93A8F62C-F0A5-1226-8A90-E3956EDDFBF8}"/>
          </ac:spMkLst>
        </pc:spChg>
        <pc:spChg chg="add mod">
          <ac:chgData name="瑀婕 陳" userId="c176ebd2e60a71ab" providerId="LiveId" clId="{3E60B32D-B969-493F-82B0-3BDE42E9BFD0}" dt="2022-10-07T01:49:53.371" v="373" actId="1076"/>
          <ac:spMkLst>
            <pc:docMk/>
            <pc:sldMk cId="3992485035" sldId="337"/>
            <ac:spMk id="15" creationId="{E39438EB-1CF7-D9C0-F689-626FC87485D7}"/>
          </ac:spMkLst>
        </pc:spChg>
        <pc:spChg chg="add mod">
          <ac:chgData name="瑀婕 陳" userId="c176ebd2e60a71ab" providerId="LiveId" clId="{3E60B32D-B969-493F-82B0-3BDE42E9BFD0}" dt="2022-10-07T01:31:35.912" v="162" actId="164"/>
          <ac:spMkLst>
            <pc:docMk/>
            <pc:sldMk cId="3992485035" sldId="337"/>
            <ac:spMk id="16" creationId="{6ABF77E1-5569-0768-B53B-8B4D749F4763}"/>
          </ac:spMkLst>
        </pc:spChg>
        <pc:spChg chg="add mod">
          <ac:chgData name="瑀婕 陳" userId="c176ebd2e60a71ab" providerId="LiveId" clId="{3E60B32D-B969-493F-82B0-3BDE42E9BFD0}" dt="2022-10-07T01:31:35.912" v="162" actId="164"/>
          <ac:spMkLst>
            <pc:docMk/>
            <pc:sldMk cId="3992485035" sldId="337"/>
            <ac:spMk id="17" creationId="{C13C4A0D-76E8-9ACE-E331-202555973E80}"/>
          </ac:spMkLst>
        </pc:spChg>
        <pc:spChg chg="add mod">
          <ac:chgData name="瑀婕 陳" userId="c176ebd2e60a71ab" providerId="LiveId" clId="{3E60B32D-B969-493F-82B0-3BDE42E9BFD0}" dt="2022-10-07T01:31:35.912" v="162" actId="164"/>
          <ac:spMkLst>
            <pc:docMk/>
            <pc:sldMk cId="3992485035" sldId="337"/>
            <ac:spMk id="18" creationId="{505941AA-5BB6-E2D6-02E5-E291000DBCAE}"/>
          </ac:spMkLst>
        </pc:spChg>
        <pc:spChg chg="add mod">
          <ac:chgData name="瑀婕 陳" userId="c176ebd2e60a71ab" providerId="LiveId" clId="{3E60B32D-B969-493F-82B0-3BDE42E9BFD0}" dt="2022-10-07T01:31:35.912" v="162" actId="164"/>
          <ac:spMkLst>
            <pc:docMk/>
            <pc:sldMk cId="3992485035" sldId="337"/>
            <ac:spMk id="19" creationId="{A6D39A23-F922-0266-A811-01102FF02DAF}"/>
          </ac:spMkLst>
        </pc:spChg>
        <pc:spChg chg="add mod">
          <ac:chgData name="瑀婕 陳" userId="c176ebd2e60a71ab" providerId="LiveId" clId="{3E60B32D-B969-493F-82B0-3BDE42E9BFD0}" dt="2022-10-07T01:32:32.994" v="177" actId="164"/>
          <ac:spMkLst>
            <pc:docMk/>
            <pc:sldMk cId="3992485035" sldId="337"/>
            <ac:spMk id="24" creationId="{B3A9034A-6E0B-8FC0-92F1-26E8B8E63F74}"/>
          </ac:spMkLst>
        </pc:spChg>
        <pc:spChg chg="add mod">
          <ac:chgData name="瑀婕 陳" userId="c176ebd2e60a71ab" providerId="LiveId" clId="{3E60B32D-B969-493F-82B0-3BDE42E9BFD0}" dt="2022-10-07T01:33:32.147" v="196" actId="1076"/>
          <ac:spMkLst>
            <pc:docMk/>
            <pc:sldMk cId="3992485035" sldId="337"/>
            <ac:spMk id="25" creationId="{809C259B-E668-9EC8-E4D7-790587B1531B}"/>
          </ac:spMkLst>
        </pc:spChg>
        <pc:spChg chg="add mod">
          <ac:chgData name="瑀婕 陳" userId="c176ebd2e60a71ab" providerId="LiveId" clId="{3E60B32D-B969-493F-82B0-3BDE42E9BFD0}" dt="2022-10-07T01:33:30.702" v="195" actId="1076"/>
          <ac:spMkLst>
            <pc:docMk/>
            <pc:sldMk cId="3992485035" sldId="337"/>
            <ac:spMk id="26" creationId="{B5A94BB9-CCF0-F1D7-7B97-D3F7408EA463}"/>
          </ac:spMkLst>
        </pc:spChg>
        <pc:spChg chg="mod">
          <ac:chgData name="瑀婕 陳" userId="c176ebd2e60a71ab" providerId="LiveId" clId="{3E60B32D-B969-493F-82B0-3BDE42E9BFD0}" dt="2022-10-07T01:32:39.894" v="179"/>
          <ac:spMkLst>
            <pc:docMk/>
            <pc:sldMk cId="3992485035" sldId="337"/>
            <ac:spMk id="30" creationId="{752B026B-A4EB-9822-203B-212E295775BD}"/>
          </ac:spMkLst>
        </pc:spChg>
        <pc:spChg chg="mod">
          <ac:chgData name="瑀婕 陳" userId="c176ebd2e60a71ab" providerId="LiveId" clId="{3E60B32D-B969-493F-82B0-3BDE42E9BFD0}" dt="2022-10-07T01:32:39.894" v="179"/>
          <ac:spMkLst>
            <pc:docMk/>
            <pc:sldMk cId="3992485035" sldId="337"/>
            <ac:spMk id="31" creationId="{1A1D9544-6E10-83DB-F78E-75C3B611FB8A}"/>
          </ac:spMkLst>
        </pc:spChg>
        <pc:spChg chg="mod">
          <ac:chgData name="瑀婕 陳" userId="c176ebd2e60a71ab" providerId="LiveId" clId="{3E60B32D-B969-493F-82B0-3BDE42E9BFD0}" dt="2022-10-07T01:32:39.894" v="179"/>
          <ac:spMkLst>
            <pc:docMk/>
            <pc:sldMk cId="3992485035" sldId="337"/>
            <ac:spMk id="32" creationId="{3A6B184D-E44B-1C72-FF00-AA17FCDFECCD}"/>
          </ac:spMkLst>
        </pc:spChg>
        <pc:spChg chg="add mod">
          <ac:chgData name="瑀婕 陳" userId="c176ebd2e60a71ab" providerId="LiveId" clId="{3E60B32D-B969-493F-82B0-3BDE42E9BFD0}" dt="2022-10-07T01:33:25.743" v="194" actId="164"/>
          <ac:spMkLst>
            <pc:docMk/>
            <pc:sldMk cId="3992485035" sldId="337"/>
            <ac:spMk id="34" creationId="{99331DDC-79D7-AE33-4035-373373B6FBF7}"/>
          </ac:spMkLst>
        </pc:spChg>
        <pc:spChg chg="add mod">
          <ac:chgData name="瑀婕 陳" userId="c176ebd2e60a71ab" providerId="LiveId" clId="{3E60B32D-B969-493F-82B0-3BDE42E9BFD0}" dt="2022-10-07T01:33:25.743" v="194" actId="164"/>
          <ac:spMkLst>
            <pc:docMk/>
            <pc:sldMk cId="3992485035" sldId="337"/>
            <ac:spMk id="35" creationId="{49EB5378-E122-B427-AB67-1683E08B67EF}"/>
          </ac:spMkLst>
        </pc:spChg>
        <pc:spChg chg="add mod">
          <ac:chgData name="瑀婕 陳" userId="c176ebd2e60a71ab" providerId="LiveId" clId="{3E60B32D-B969-493F-82B0-3BDE42E9BFD0}" dt="2022-10-07T01:33:25.743" v="194" actId="164"/>
          <ac:spMkLst>
            <pc:docMk/>
            <pc:sldMk cId="3992485035" sldId="337"/>
            <ac:spMk id="36" creationId="{EF0128A2-0D2C-AE77-BE27-9033583077F7}"/>
          </ac:spMkLst>
        </pc:spChg>
        <pc:spChg chg="add mod">
          <ac:chgData name="瑀婕 陳" userId="c176ebd2e60a71ab" providerId="LiveId" clId="{3E60B32D-B969-493F-82B0-3BDE42E9BFD0}" dt="2022-10-07T01:38:15.942" v="273" actId="20577"/>
          <ac:spMkLst>
            <pc:docMk/>
            <pc:sldMk cId="3992485035" sldId="337"/>
            <ac:spMk id="51" creationId="{40D29A04-9856-789B-1317-03971C71A8A6}"/>
          </ac:spMkLst>
        </pc:spChg>
        <pc:spChg chg="add mod">
          <ac:chgData name="瑀婕 陳" userId="c176ebd2e60a71ab" providerId="LiveId" clId="{3E60B32D-B969-493F-82B0-3BDE42E9BFD0}" dt="2022-10-07T01:42:14.444" v="327" actId="1076"/>
          <ac:spMkLst>
            <pc:docMk/>
            <pc:sldMk cId="3992485035" sldId="337"/>
            <ac:spMk id="58" creationId="{283688FE-3094-2523-492A-5026C2D4E096}"/>
          </ac:spMkLst>
        </pc:spChg>
        <pc:spChg chg="add mod">
          <ac:chgData name="瑀婕 陳" userId="c176ebd2e60a71ab" providerId="LiveId" clId="{3E60B32D-B969-493F-82B0-3BDE42E9BFD0}" dt="2022-10-07T01:43:49.728" v="338" actId="1076"/>
          <ac:spMkLst>
            <pc:docMk/>
            <pc:sldMk cId="3992485035" sldId="337"/>
            <ac:spMk id="67" creationId="{BE9E881F-31F0-13CE-35F2-41F0FF8D100B}"/>
          </ac:spMkLst>
        </pc:spChg>
        <pc:spChg chg="add del">
          <ac:chgData name="瑀婕 陳" userId="c176ebd2e60a71ab" providerId="LiveId" clId="{3E60B32D-B969-493F-82B0-3BDE42E9BFD0}" dt="2022-10-07T01:45:12.456" v="340" actId="478"/>
          <ac:spMkLst>
            <pc:docMk/>
            <pc:sldMk cId="3992485035" sldId="337"/>
            <ac:spMk id="69" creationId="{D8C5217B-116A-3CBC-CB47-31D7D64D1879}"/>
          </ac:spMkLst>
        </pc:spChg>
        <pc:spChg chg="add del">
          <ac:chgData name="瑀婕 陳" userId="c176ebd2e60a71ab" providerId="LiveId" clId="{3E60B32D-B969-493F-82B0-3BDE42E9BFD0}" dt="2022-10-07T01:45:35.917" v="342" actId="478"/>
          <ac:spMkLst>
            <pc:docMk/>
            <pc:sldMk cId="3992485035" sldId="337"/>
            <ac:spMk id="70" creationId="{C7E062C1-FCF8-6236-4181-F4DD2531E04B}"/>
          </ac:spMkLst>
        </pc:spChg>
        <pc:spChg chg="add del mod">
          <ac:chgData name="瑀婕 陳" userId="c176ebd2e60a71ab" providerId="LiveId" clId="{3E60B32D-B969-493F-82B0-3BDE42E9BFD0}" dt="2022-10-07T01:47:16.385" v="348" actId="478"/>
          <ac:spMkLst>
            <pc:docMk/>
            <pc:sldMk cId="3992485035" sldId="337"/>
            <ac:spMk id="72" creationId="{C6EF74EF-8FD3-11BC-40C5-1573CF2E29BC}"/>
          </ac:spMkLst>
        </pc:spChg>
        <pc:spChg chg="add del mod">
          <ac:chgData name="瑀婕 陳" userId="c176ebd2e60a71ab" providerId="LiveId" clId="{3E60B32D-B969-493F-82B0-3BDE42E9BFD0}" dt="2022-10-07T01:47:16.385" v="348" actId="478"/>
          <ac:spMkLst>
            <pc:docMk/>
            <pc:sldMk cId="3992485035" sldId="337"/>
            <ac:spMk id="73" creationId="{B100FA15-5A1D-3B72-72E3-F51DE1C786E2}"/>
          </ac:spMkLst>
        </pc:spChg>
        <pc:spChg chg="add del mod">
          <ac:chgData name="瑀婕 陳" userId="c176ebd2e60a71ab" providerId="LiveId" clId="{3E60B32D-B969-493F-82B0-3BDE42E9BFD0}" dt="2022-10-07T01:47:16.385" v="348" actId="478"/>
          <ac:spMkLst>
            <pc:docMk/>
            <pc:sldMk cId="3992485035" sldId="337"/>
            <ac:spMk id="74" creationId="{5C979C70-1916-F183-AE81-9381DF75927F}"/>
          </ac:spMkLst>
        </pc:spChg>
        <pc:spChg chg="add mod">
          <ac:chgData name="瑀婕 陳" userId="c176ebd2e60a71ab" providerId="LiveId" clId="{3E60B32D-B969-493F-82B0-3BDE42E9BFD0}" dt="2022-10-07T01:47:40.726" v="354" actId="13822"/>
          <ac:spMkLst>
            <pc:docMk/>
            <pc:sldMk cId="3992485035" sldId="337"/>
            <ac:spMk id="75" creationId="{1CEF61B5-FD53-7D34-ED34-8538DA3F5A17}"/>
          </ac:spMkLst>
        </pc:spChg>
        <pc:spChg chg="add mod">
          <ac:chgData name="瑀婕 陳" userId="c176ebd2e60a71ab" providerId="LiveId" clId="{3E60B32D-B969-493F-82B0-3BDE42E9BFD0}" dt="2022-10-07T01:47:30.302" v="351" actId="1076"/>
          <ac:spMkLst>
            <pc:docMk/>
            <pc:sldMk cId="3992485035" sldId="337"/>
            <ac:spMk id="76" creationId="{033685FA-7236-2E8E-8FD1-B75EBA0AE5E0}"/>
          </ac:spMkLst>
        </pc:spChg>
        <pc:spChg chg="add mod">
          <ac:chgData name="瑀婕 陳" userId="c176ebd2e60a71ab" providerId="LiveId" clId="{3E60B32D-B969-493F-82B0-3BDE42E9BFD0}" dt="2022-10-07T01:47:42.781" v="355" actId="13822"/>
          <ac:spMkLst>
            <pc:docMk/>
            <pc:sldMk cId="3992485035" sldId="337"/>
            <ac:spMk id="77" creationId="{F18F1FA0-37E0-8840-2659-123AEF6440A3}"/>
          </ac:spMkLst>
        </pc:spChg>
        <pc:grpChg chg="add mod">
          <ac:chgData name="瑀婕 陳" userId="c176ebd2e60a71ab" providerId="LiveId" clId="{3E60B32D-B969-493F-82B0-3BDE42E9BFD0}" dt="2022-10-07T01:50:28.380" v="380" actId="1076"/>
          <ac:grpSpMkLst>
            <pc:docMk/>
            <pc:sldMk cId="3992485035" sldId="337"/>
            <ac:grpSpMk id="9" creationId="{2D196020-1161-772E-3A4D-903A2D8896A1}"/>
          </ac:grpSpMkLst>
        </pc:grpChg>
        <pc:grpChg chg="add mod">
          <ac:chgData name="瑀婕 陳" userId="c176ebd2e60a71ab" providerId="LiveId" clId="{3E60B32D-B969-493F-82B0-3BDE42E9BFD0}" dt="2022-10-07T01:43:45.865" v="337" actId="1076"/>
          <ac:grpSpMkLst>
            <pc:docMk/>
            <pc:sldMk cId="3992485035" sldId="337"/>
            <ac:grpSpMk id="10" creationId="{06081205-91D5-6DA0-005C-351306924E24}"/>
          </ac:grpSpMkLst>
        </pc:grpChg>
        <pc:grpChg chg="add mod">
          <ac:chgData name="瑀婕 陳" userId="c176ebd2e60a71ab" providerId="LiveId" clId="{3E60B32D-B969-493F-82B0-3BDE42E9BFD0}" dt="2022-10-07T01:50:35.632" v="381" actId="1076"/>
          <ac:grpSpMkLst>
            <pc:docMk/>
            <pc:sldMk cId="3992485035" sldId="337"/>
            <ac:grpSpMk id="22" creationId="{EF533157-8B86-79C7-EB0B-7CF32BCD1898}"/>
          </ac:grpSpMkLst>
        </pc:grpChg>
        <pc:grpChg chg="add mod">
          <ac:chgData name="瑀婕 陳" userId="c176ebd2e60a71ab" providerId="LiveId" clId="{3E60B32D-B969-493F-82B0-3BDE42E9BFD0}" dt="2022-10-07T01:43:49.728" v="338" actId="1076"/>
          <ac:grpSpMkLst>
            <pc:docMk/>
            <pc:sldMk cId="3992485035" sldId="337"/>
            <ac:grpSpMk id="27" creationId="{5A6D0282-6815-AE4A-E9DA-E1ED7EFCD757}"/>
          </ac:grpSpMkLst>
        </pc:grpChg>
        <pc:grpChg chg="add del mod">
          <ac:chgData name="瑀婕 陳" userId="c176ebd2e60a71ab" providerId="LiveId" clId="{3E60B32D-B969-493F-82B0-3BDE42E9BFD0}" dt="2022-10-07T01:32:54.107" v="181" actId="478"/>
          <ac:grpSpMkLst>
            <pc:docMk/>
            <pc:sldMk cId="3992485035" sldId="337"/>
            <ac:grpSpMk id="28" creationId="{492D3078-D8ED-0246-D91B-A7C9D2A537E8}"/>
          </ac:grpSpMkLst>
        </pc:grpChg>
        <pc:grpChg chg="add mod">
          <ac:chgData name="瑀婕 陳" userId="c176ebd2e60a71ab" providerId="LiveId" clId="{3E60B32D-B969-493F-82B0-3BDE42E9BFD0}" dt="2022-10-07T01:43:49.728" v="338" actId="1076"/>
          <ac:grpSpMkLst>
            <pc:docMk/>
            <pc:sldMk cId="3992485035" sldId="337"/>
            <ac:grpSpMk id="37" creationId="{29E7F71D-55B6-369B-7113-5C2C321AF1C7}"/>
          </ac:grpSpMkLst>
        </pc:grpChg>
        <pc:grpChg chg="add mod">
          <ac:chgData name="瑀婕 陳" userId="c176ebd2e60a71ab" providerId="LiveId" clId="{3E60B32D-B969-493F-82B0-3BDE42E9BFD0}" dt="2022-10-07T01:43:49.728" v="338" actId="1076"/>
          <ac:grpSpMkLst>
            <pc:docMk/>
            <pc:sldMk cId="3992485035" sldId="337"/>
            <ac:grpSpMk id="42" creationId="{A65EDB3A-DA8C-E8C8-F907-01CC870CF3B4}"/>
          </ac:grpSpMkLst>
        </pc:grpChg>
        <pc:grpChg chg="add mod">
          <ac:chgData name="瑀婕 陳" userId="c176ebd2e60a71ab" providerId="LiveId" clId="{3E60B32D-B969-493F-82B0-3BDE42E9BFD0}" dt="2022-10-07T01:50:35.632" v="381" actId="1076"/>
          <ac:grpSpMkLst>
            <pc:docMk/>
            <pc:sldMk cId="3992485035" sldId="337"/>
            <ac:grpSpMk id="66" creationId="{BE12E36D-2376-4380-08FA-6DC491132A7A}"/>
          </ac:grpSpMkLst>
        </pc:grpChg>
        <pc:grpChg chg="add mod">
          <ac:chgData name="瑀婕 陳" userId="c176ebd2e60a71ab" providerId="LiveId" clId="{3E60B32D-B969-493F-82B0-3BDE42E9BFD0}" dt="2022-10-07T01:50:37.573" v="382" actId="1076"/>
          <ac:grpSpMkLst>
            <pc:docMk/>
            <pc:sldMk cId="3992485035" sldId="337"/>
            <ac:grpSpMk id="83" creationId="{D6E4A654-510D-08D4-FA44-66B666A3A728}"/>
          </ac:grpSpMkLst>
        </pc:grpChg>
        <pc:picChg chg="add mod ord">
          <ac:chgData name="瑀婕 陳" userId="c176ebd2e60a71ab" providerId="LiveId" clId="{3E60B32D-B969-493F-82B0-3BDE42E9BFD0}" dt="2022-10-07T01:31:35.912" v="162" actId="164"/>
          <ac:picMkLst>
            <pc:docMk/>
            <pc:sldMk cId="3992485035" sldId="337"/>
            <ac:picMk id="6" creationId="{F8633D6D-AEB0-346A-DBFC-91296BBE5DCB}"/>
          </ac:picMkLst>
        </pc:picChg>
        <pc:picChg chg="add mod">
          <ac:chgData name="瑀婕 陳" userId="c176ebd2e60a71ab" providerId="LiveId" clId="{3E60B32D-B969-493F-82B0-3BDE42E9BFD0}" dt="2022-10-07T01:05:13.253" v="111" actId="164"/>
          <ac:picMkLst>
            <pc:docMk/>
            <pc:sldMk cId="3992485035" sldId="337"/>
            <ac:picMk id="8" creationId="{AE68CF7E-BDE5-B628-B7CF-1D61F6752C15}"/>
          </ac:picMkLst>
        </pc:picChg>
        <pc:picChg chg="add mod">
          <ac:chgData name="瑀婕 陳" userId="c176ebd2e60a71ab" providerId="LiveId" clId="{3E60B32D-B969-493F-82B0-3BDE42E9BFD0}" dt="2022-10-07T02:38:35.266" v="507" actId="207"/>
          <ac:picMkLst>
            <pc:docMk/>
            <pc:sldMk cId="3992485035" sldId="337"/>
            <ac:picMk id="11" creationId="{35407657-9783-CD05-7C33-3086D62E3102}"/>
          </ac:picMkLst>
        </pc:picChg>
        <pc:picChg chg="add mod">
          <ac:chgData name="瑀婕 陳" userId="c176ebd2e60a71ab" providerId="LiveId" clId="{3E60B32D-B969-493F-82B0-3BDE42E9BFD0}" dt="2022-10-07T01:32:32.994" v="177" actId="164"/>
          <ac:picMkLst>
            <pc:docMk/>
            <pc:sldMk cId="3992485035" sldId="337"/>
            <ac:picMk id="23" creationId="{6C15FE20-3AF2-7A99-03F2-A2F58D32C2F5}"/>
          </ac:picMkLst>
        </pc:picChg>
        <pc:picChg chg="mod">
          <ac:chgData name="瑀婕 陳" userId="c176ebd2e60a71ab" providerId="LiveId" clId="{3E60B32D-B969-493F-82B0-3BDE42E9BFD0}" dt="2022-10-07T01:32:39.894" v="179"/>
          <ac:picMkLst>
            <pc:docMk/>
            <pc:sldMk cId="3992485035" sldId="337"/>
            <ac:picMk id="29" creationId="{CC41D846-41AB-E331-D061-49187A2D12DD}"/>
          </ac:picMkLst>
        </pc:picChg>
        <pc:picChg chg="add mod">
          <ac:chgData name="瑀婕 陳" userId="c176ebd2e60a71ab" providerId="LiveId" clId="{3E60B32D-B969-493F-82B0-3BDE42E9BFD0}" dt="2022-10-07T01:33:25.743" v="194" actId="164"/>
          <ac:picMkLst>
            <pc:docMk/>
            <pc:sldMk cId="3992485035" sldId="337"/>
            <ac:picMk id="33" creationId="{245F5D9F-E9D1-51B9-A279-0203285F50A0}"/>
          </ac:picMkLst>
        </pc:picChg>
        <pc:picChg chg="add mod">
          <ac:chgData name="瑀婕 陳" userId="c176ebd2e60a71ab" providerId="LiveId" clId="{3E60B32D-B969-493F-82B0-3BDE42E9BFD0}" dt="2022-10-07T01:34:48.064" v="204" actId="164"/>
          <ac:picMkLst>
            <pc:docMk/>
            <pc:sldMk cId="3992485035" sldId="337"/>
            <ac:picMk id="39" creationId="{BD44D392-9E27-99A3-F9D9-2C9BA97053EA}"/>
          </ac:picMkLst>
        </pc:picChg>
        <pc:picChg chg="add mod">
          <ac:chgData name="瑀婕 陳" userId="c176ebd2e60a71ab" providerId="LiveId" clId="{3E60B32D-B969-493F-82B0-3BDE42E9BFD0}" dt="2022-10-07T01:34:48.064" v="204" actId="164"/>
          <ac:picMkLst>
            <pc:docMk/>
            <pc:sldMk cId="3992485035" sldId="337"/>
            <ac:picMk id="41" creationId="{D692423D-DE07-CEBF-33F2-CE6FE683964C}"/>
          </ac:picMkLst>
        </pc:picChg>
        <pc:picChg chg="add mod">
          <ac:chgData name="瑀婕 陳" userId="c176ebd2e60a71ab" providerId="LiveId" clId="{3E60B32D-B969-493F-82B0-3BDE42E9BFD0}" dt="2022-10-07T01:50:35.632" v="381" actId="1076"/>
          <ac:picMkLst>
            <pc:docMk/>
            <pc:sldMk cId="3992485035" sldId="337"/>
            <ac:picMk id="43" creationId="{49F36A3F-C33F-1EB1-9CF4-29AE17C10B82}"/>
          </ac:picMkLst>
        </pc:picChg>
        <pc:picChg chg="add mod">
          <ac:chgData name="瑀婕 陳" userId="c176ebd2e60a71ab" providerId="LiveId" clId="{3E60B32D-B969-493F-82B0-3BDE42E9BFD0}" dt="2022-10-07T01:40:20.424" v="315" actId="164"/>
          <ac:picMkLst>
            <pc:docMk/>
            <pc:sldMk cId="3992485035" sldId="337"/>
            <ac:picMk id="62" creationId="{16FF1807-B817-DE90-CD6D-A45AA8C075CB}"/>
          </ac:picMkLst>
        </pc:picChg>
        <pc:picChg chg="add mod">
          <ac:chgData name="瑀婕 陳" userId="c176ebd2e60a71ab" providerId="LiveId" clId="{3E60B32D-B969-493F-82B0-3BDE42E9BFD0}" dt="2022-10-07T01:40:20.424" v="315" actId="164"/>
          <ac:picMkLst>
            <pc:docMk/>
            <pc:sldMk cId="3992485035" sldId="337"/>
            <ac:picMk id="63" creationId="{80FB75F0-A0E0-FB4D-50F6-4E0786ACC2DD}"/>
          </ac:picMkLst>
        </pc:picChg>
        <pc:picChg chg="add mod">
          <ac:chgData name="瑀婕 陳" userId="c176ebd2e60a71ab" providerId="LiveId" clId="{3E60B32D-B969-493F-82B0-3BDE42E9BFD0}" dt="2022-10-07T01:40:20.424" v="315" actId="164"/>
          <ac:picMkLst>
            <pc:docMk/>
            <pc:sldMk cId="3992485035" sldId="337"/>
            <ac:picMk id="64" creationId="{90360854-584D-5B78-570C-D7489392D76E}"/>
          </ac:picMkLst>
        </pc:picChg>
        <pc:picChg chg="add mod">
          <ac:chgData name="瑀婕 陳" userId="c176ebd2e60a71ab" providerId="LiveId" clId="{3E60B32D-B969-493F-82B0-3BDE42E9BFD0}" dt="2022-10-07T01:50:28.380" v="380" actId="1076"/>
          <ac:picMkLst>
            <pc:docMk/>
            <pc:sldMk cId="3992485035" sldId="337"/>
            <ac:picMk id="68" creationId="{832F2917-E9B0-BE73-04B3-FB883DA57ED3}"/>
          </ac:picMkLst>
        </pc:picChg>
        <pc:picChg chg="add mod">
          <ac:chgData name="瑀婕 陳" userId="c176ebd2e60a71ab" providerId="LiveId" clId="{3E60B32D-B969-493F-82B0-3BDE42E9BFD0}" dt="2022-10-07T01:50:22.820" v="379" actId="164"/>
          <ac:picMkLst>
            <pc:docMk/>
            <pc:sldMk cId="3992485035" sldId="337"/>
            <ac:picMk id="80" creationId="{A4CD7746-F333-6C11-8D1F-907CC9E32941}"/>
          </ac:picMkLst>
        </pc:picChg>
        <pc:picChg chg="add mod">
          <ac:chgData name="瑀婕 陳" userId="c176ebd2e60a71ab" providerId="LiveId" clId="{3E60B32D-B969-493F-82B0-3BDE42E9BFD0}" dt="2022-10-07T01:50:22.820" v="379" actId="164"/>
          <ac:picMkLst>
            <pc:docMk/>
            <pc:sldMk cId="3992485035" sldId="337"/>
            <ac:picMk id="82" creationId="{4F12A695-2BF3-FD58-0F5A-4C2134931BFD}"/>
          </ac:picMkLst>
        </pc:picChg>
        <pc:cxnChg chg="add mod">
          <ac:chgData name="瑀婕 陳" userId="c176ebd2e60a71ab" providerId="LiveId" clId="{3E60B32D-B969-493F-82B0-3BDE42E9BFD0}" dt="2022-10-07T01:31:35.912" v="162" actId="164"/>
          <ac:cxnSpMkLst>
            <pc:docMk/>
            <pc:sldMk cId="3992485035" sldId="337"/>
            <ac:cxnSpMk id="21" creationId="{2969E81D-F992-A653-67F8-F722D21451B7}"/>
          </ac:cxnSpMkLst>
        </pc:cxnChg>
        <pc:cxnChg chg="add mod">
          <ac:chgData name="瑀婕 陳" userId="c176ebd2e60a71ab" providerId="LiveId" clId="{3E60B32D-B969-493F-82B0-3BDE42E9BFD0}" dt="2022-10-07T01:50:28.380" v="380" actId="1076"/>
          <ac:cxnSpMkLst>
            <pc:docMk/>
            <pc:sldMk cId="3992485035" sldId="337"/>
            <ac:cxnSpMk id="44" creationId="{AF82FEE3-038F-0F0B-FD06-5BA21E559484}"/>
          </ac:cxnSpMkLst>
        </pc:cxnChg>
        <pc:cxnChg chg="add mod">
          <ac:chgData name="瑀婕 陳" userId="c176ebd2e60a71ab" providerId="LiveId" clId="{3E60B32D-B969-493F-82B0-3BDE42E9BFD0}" dt="2022-10-07T01:50:35.632" v="381" actId="1076"/>
          <ac:cxnSpMkLst>
            <pc:docMk/>
            <pc:sldMk cId="3992485035" sldId="337"/>
            <ac:cxnSpMk id="46" creationId="{D1E29483-F90E-64A4-54A7-0C0B00E84EDB}"/>
          </ac:cxnSpMkLst>
        </pc:cxnChg>
        <pc:cxnChg chg="add mod">
          <ac:chgData name="瑀婕 陳" userId="c176ebd2e60a71ab" providerId="LiveId" clId="{3E60B32D-B969-493F-82B0-3BDE42E9BFD0}" dt="2022-10-07T01:43:49.728" v="338" actId="1076"/>
          <ac:cxnSpMkLst>
            <pc:docMk/>
            <pc:sldMk cId="3992485035" sldId="337"/>
            <ac:cxnSpMk id="47" creationId="{A077FB0E-F7BC-B0C9-25C7-3562B1848FC7}"/>
          </ac:cxnSpMkLst>
        </pc:cxnChg>
        <pc:cxnChg chg="add mod">
          <ac:chgData name="瑀婕 陳" userId="c176ebd2e60a71ab" providerId="LiveId" clId="{3E60B32D-B969-493F-82B0-3BDE42E9BFD0}" dt="2022-10-07T01:50:28.380" v="380" actId="1076"/>
          <ac:cxnSpMkLst>
            <pc:docMk/>
            <pc:sldMk cId="3992485035" sldId="337"/>
            <ac:cxnSpMk id="48" creationId="{59A63816-7532-6CEE-C531-DF9D8640D836}"/>
          </ac:cxnSpMkLst>
        </pc:cxnChg>
        <pc:cxnChg chg="add mod">
          <ac:chgData name="瑀婕 陳" userId="c176ebd2e60a71ab" providerId="LiveId" clId="{3E60B32D-B969-493F-82B0-3BDE42E9BFD0}" dt="2022-10-07T01:43:49.728" v="338" actId="1076"/>
          <ac:cxnSpMkLst>
            <pc:docMk/>
            <pc:sldMk cId="3992485035" sldId="337"/>
            <ac:cxnSpMk id="49" creationId="{D0BCD5A3-E2CD-A203-9C01-038FA406717E}"/>
          </ac:cxnSpMkLst>
        </pc:cxnChg>
        <pc:cxnChg chg="add mod">
          <ac:chgData name="瑀婕 陳" userId="c176ebd2e60a71ab" providerId="LiveId" clId="{3E60B32D-B969-493F-82B0-3BDE42E9BFD0}" dt="2022-10-07T01:43:49.728" v="338" actId="1076"/>
          <ac:cxnSpMkLst>
            <pc:docMk/>
            <pc:sldMk cId="3992485035" sldId="337"/>
            <ac:cxnSpMk id="50" creationId="{75C3CE03-C8A8-C121-F5E4-2A1A7D024543}"/>
          </ac:cxnSpMkLst>
        </pc:cxnChg>
        <pc:cxnChg chg="add mod">
          <ac:chgData name="瑀婕 陳" userId="c176ebd2e60a71ab" providerId="LiveId" clId="{3E60B32D-B969-493F-82B0-3BDE42E9BFD0}" dt="2022-10-07T01:37:56.013" v="253" actId="1076"/>
          <ac:cxnSpMkLst>
            <pc:docMk/>
            <pc:sldMk cId="3992485035" sldId="337"/>
            <ac:cxnSpMk id="52" creationId="{B86DFCEC-F3DB-6E19-2FE2-10979386C5E3}"/>
          </ac:cxnSpMkLst>
        </pc:cxnChg>
        <pc:cxnChg chg="add mod">
          <ac:chgData name="瑀婕 陳" userId="c176ebd2e60a71ab" providerId="LiveId" clId="{3E60B32D-B969-493F-82B0-3BDE42E9BFD0}" dt="2022-10-07T01:38:00.921" v="256" actId="14100"/>
          <ac:cxnSpMkLst>
            <pc:docMk/>
            <pc:sldMk cId="3992485035" sldId="337"/>
            <ac:cxnSpMk id="54" creationId="{40005A08-239D-F856-C61F-315794BD1DE6}"/>
          </ac:cxnSpMkLst>
        </pc:cxnChg>
        <pc:cxnChg chg="add del mod">
          <ac:chgData name="瑀婕 陳" userId="c176ebd2e60a71ab" providerId="LiveId" clId="{3E60B32D-B969-493F-82B0-3BDE42E9BFD0}" dt="2022-10-07T01:38:05.643" v="259"/>
          <ac:cxnSpMkLst>
            <pc:docMk/>
            <pc:sldMk cId="3992485035" sldId="337"/>
            <ac:cxnSpMk id="56" creationId="{05B4EF3D-2F31-08B1-BC33-FBAB176B057A}"/>
          </ac:cxnSpMkLst>
        </pc:cxnChg>
        <pc:cxnChg chg="add mod">
          <ac:chgData name="瑀婕 陳" userId="c176ebd2e60a71ab" providerId="LiveId" clId="{3E60B32D-B969-493F-82B0-3BDE42E9BFD0}" dt="2022-10-07T01:42:14.444" v="327" actId="1076"/>
          <ac:cxnSpMkLst>
            <pc:docMk/>
            <pc:sldMk cId="3992485035" sldId="337"/>
            <ac:cxnSpMk id="57" creationId="{5C07524C-8162-C2A8-814B-2EDFEBBFF5C3}"/>
          </ac:cxnSpMkLst>
        </pc:cxnChg>
        <pc:cxnChg chg="add mod">
          <ac:chgData name="瑀婕 陳" userId="c176ebd2e60a71ab" providerId="LiveId" clId="{3E60B32D-B969-493F-82B0-3BDE42E9BFD0}" dt="2022-10-07T01:42:14.444" v="327" actId="1076"/>
          <ac:cxnSpMkLst>
            <pc:docMk/>
            <pc:sldMk cId="3992485035" sldId="337"/>
            <ac:cxnSpMk id="59" creationId="{4BBF4D2A-3A99-E4C8-67F5-2246F13361C4}"/>
          </ac:cxnSpMkLst>
        </pc:cxnChg>
        <pc:cxnChg chg="add mod">
          <ac:chgData name="瑀婕 陳" userId="c176ebd2e60a71ab" providerId="LiveId" clId="{3E60B32D-B969-493F-82B0-3BDE42E9BFD0}" dt="2022-10-07T01:50:35.632" v="381" actId="1076"/>
          <ac:cxnSpMkLst>
            <pc:docMk/>
            <pc:sldMk cId="3992485035" sldId="337"/>
            <ac:cxnSpMk id="60" creationId="{23026ABA-A4D4-0EEC-876E-DB2B3777677B}"/>
          </ac:cxnSpMkLst>
        </pc:cxnChg>
        <pc:cxnChg chg="add mod">
          <ac:chgData name="瑀婕 陳" userId="c176ebd2e60a71ab" providerId="LiveId" clId="{3E60B32D-B969-493F-82B0-3BDE42E9BFD0}" dt="2022-10-07T01:43:49.728" v="338" actId="1076"/>
          <ac:cxnSpMkLst>
            <pc:docMk/>
            <pc:sldMk cId="3992485035" sldId="337"/>
            <ac:cxnSpMk id="61" creationId="{29C423E1-4956-2921-ECA4-ED3F7B5840D6}"/>
          </ac:cxnSpMkLst>
        </pc:cxnChg>
        <pc:cxnChg chg="add mod">
          <ac:chgData name="瑀婕 陳" userId="c176ebd2e60a71ab" providerId="LiveId" clId="{3E60B32D-B969-493F-82B0-3BDE42E9BFD0}" dt="2022-10-07T01:50:35.632" v="381" actId="1076"/>
          <ac:cxnSpMkLst>
            <pc:docMk/>
            <pc:sldMk cId="3992485035" sldId="337"/>
            <ac:cxnSpMk id="65" creationId="{55E819CB-CE8D-B66D-73DF-1E312D8337D7}"/>
          </ac:cxnSpMkLst>
        </pc:cxnChg>
        <pc:cxnChg chg="add mod">
          <ac:chgData name="瑀婕 陳" userId="c176ebd2e60a71ab" providerId="LiveId" clId="{3E60B32D-B969-493F-82B0-3BDE42E9BFD0}" dt="2022-10-07T01:47:00.306" v="344" actId="1076"/>
          <ac:cxnSpMkLst>
            <pc:docMk/>
            <pc:sldMk cId="3992485035" sldId="337"/>
            <ac:cxnSpMk id="71" creationId="{37D37C3C-08CA-8E33-B308-399D436A6068}"/>
          </ac:cxnSpMkLst>
        </pc:cxnChg>
        <pc:cxnChg chg="add mod">
          <ac:chgData name="瑀婕 陳" userId="c176ebd2e60a71ab" providerId="LiveId" clId="{3E60B32D-B969-493F-82B0-3BDE42E9BFD0}" dt="2022-10-07T01:47:51.590" v="358" actId="1076"/>
          <ac:cxnSpMkLst>
            <pc:docMk/>
            <pc:sldMk cId="3992485035" sldId="337"/>
            <ac:cxnSpMk id="78" creationId="{5D5DD4E8-E8DB-D11C-7339-47491DC95553}"/>
          </ac:cxnSpMkLst>
        </pc:cxnChg>
        <pc:cxnChg chg="add mod">
          <ac:chgData name="瑀婕 陳" userId="c176ebd2e60a71ab" providerId="LiveId" clId="{3E60B32D-B969-493F-82B0-3BDE42E9BFD0}" dt="2022-10-07T01:50:35.632" v="381" actId="1076"/>
          <ac:cxnSpMkLst>
            <pc:docMk/>
            <pc:sldMk cId="3992485035" sldId="337"/>
            <ac:cxnSpMk id="79" creationId="{774595A9-89A0-9620-A59B-83886D19BF19}"/>
          </ac:cxnSpMkLst>
        </pc:cxnChg>
      </pc:sldChg>
      <pc:sldChg chg="delSp modSp add del mod ord">
        <pc:chgData name="瑀婕 陳" userId="c176ebd2e60a71ab" providerId="LiveId" clId="{3E60B32D-B969-493F-82B0-3BDE42E9BFD0}" dt="2022-10-07T01:05:44.544" v="127" actId="47"/>
        <pc:sldMkLst>
          <pc:docMk/>
          <pc:sldMk cId="937780075" sldId="338"/>
        </pc:sldMkLst>
        <pc:grpChg chg="del mod">
          <ac:chgData name="瑀婕 陳" userId="c176ebd2e60a71ab" providerId="LiveId" clId="{3E60B32D-B969-493F-82B0-3BDE42E9BFD0}" dt="2022-10-07T01:05:23.630" v="115" actId="21"/>
          <ac:grpSpMkLst>
            <pc:docMk/>
            <pc:sldMk cId="937780075" sldId="338"/>
            <ac:grpSpMk id="26" creationId="{3402059B-1F66-9D25-AED2-26C3DD010174}"/>
          </ac:grpSpMkLst>
        </pc:grpChg>
      </pc:sldChg>
      <pc:sldChg chg="addSp delSp modSp del mod">
        <pc:chgData name="瑀婕 陳" userId="c176ebd2e60a71ab" providerId="LiveId" clId="{3E60B32D-B969-493F-82B0-3BDE42E9BFD0}" dt="2022-10-07T01:05:45.007" v="128" actId="47"/>
        <pc:sldMkLst>
          <pc:docMk/>
          <pc:sldMk cId="1403879354" sldId="339"/>
        </pc:sldMkLst>
        <pc:spChg chg="add del mod">
          <ac:chgData name="瑀婕 陳" userId="c176ebd2e60a71ab" providerId="LiveId" clId="{3E60B32D-B969-493F-82B0-3BDE42E9BFD0}" dt="2022-10-06T09:16:30.799" v="9"/>
          <ac:spMkLst>
            <pc:docMk/>
            <pc:sldMk cId="1403879354" sldId="339"/>
            <ac:spMk id="4" creationId="{AE166053-8580-C70B-4D65-037D35FE168B}"/>
          </ac:spMkLst>
        </pc:spChg>
        <pc:spChg chg="add del">
          <ac:chgData name="瑀婕 陳" userId="c176ebd2e60a71ab" providerId="LiveId" clId="{3E60B32D-B969-493F-82B0-3BDE42E9BFD0}" dt="2022-10-07T01:05:39.821" v="124" actId="21"/>
          <ac:spMkLst>
            <pc:docMk/>
            <pc:sldMk cId="1403879354" sldId="339"/>
            <ac:spMk id="5" creationId="{0403A844-F847-B608-290C-AE3793239DCD}"/>
          </ac:spMkLst>
        </pc:spChg>
      </pc:sldChg>
      <pc:sldChg chg="addSp delSp modSp del mod">
        <pc:chgData name="瑀婕 陳" userId="c176ebd2e60a71ab" providerId="LiveId" clId="{3E60B32D-B969-493F-82B0-3BDE42E9BFD0}" dt="2022-10-07T01:05:17.074" v="113" actId="47"/>
        <pc:sldMkLst>
          <pc:docMk/>
          <pc:sldMk cId="552434165" sldId="340"/>
        </pc:sldMkLst>
        <pc:spChg chg="add del mod">
          <ac:chgData name="瑀婕 陳" userId="c176ebd2e60a71ab" providerId="LiveId" clId="{3E60B32D-B969-493F-82B0-3BDE42E9BFD0}" dt="2022-10-07T01:04:27.597" v="91" actId="21"/>
          <ac:spMkLst>
            <pc:docMk/>
            <pc:sldMk cId="552434165" sldId="340"/>
            <ac:spMk id="3" creationId="{DDFEEA15-6311-8E24-0F7A-B1A4A2017DC5}"/>
          </ac:spMkLst>
        </pc:spChg>
        <pc:spChg chg="del">
          <ac:chgData name="瑀婕 陳" userId="c176ebd2e60a71ab" providerId="LiveId" clId="{3E60B32D-B969-493F-82B0-3BDE42E9BFD0}" dt="2022-10-07T01:04:27.597" v="91" actId="21"/>
          <ac:spMkLst>
            <pc:docMk/>
            <pc:sldMk cId="552434165" sldId="340"/>
            <ac:spMk id="4" creationId="{D57E8064-C040-87A7-7CAE-4C499EFD5CC5}"/>
          </ac:spMkLst>
        </pc:spChg>
        <pc:picChg chg="add del mod">
          <ac:chgData name="瑀婕 陳" userId="c176ebd2e60a71ab" providerId="LiveId" clId="{3E60B32D-B969-493F-82B0-3BDE42E9BFD0}" dt="2022-10-07T01:04:27.597" v="91" actId="21"/>
          <ac:picMkLst>
            <pc:docMk/>
            <pc:sldMk cId="552434165" sldId="340"/>
            <ac:picMk id="6" creationId="{DF9F2044-72F7-322F-1B20-1CDCB010975B}"/>
          </ac:picMkLst>
        </pc:picChg>
      </pc:sldChg>
      <pc:sldChg chg="del">
        <pc:chgData name="瑀婕 陳" userId="c176ebd2e60a71ab" providerId="LiveId" clId="{3E60B32D-B969-493F-82B0-3BDE42E9BFD0}" dt="2022-10-06T07:54:53.780" v="1" actId="2696"/>
        <pc:sldMkLst>
          <pc:docMk/>
          <pc:sldMk cId="1809523861" sldId="341"/>
        </pc:sldMkLst>
      </pc:sldChg>
      <pc:sldChg chg="add">
        <pc:chgData name="瑀婕 陳" userId="c176ebd2e60a71ab" providerId="LiveId" clId="{3E60B32D-B969-493F-82B0-3BDE42E9BFD0}" dt="2022-10-06T07:54:57.333" v="2"/>
        <pc:sldMkLst>
          <pc:docMk/>
          <pc:sldMk cId="2997917579" sldId="341"/>
        </pc:sldMkLst>
      </pc:sldChg>
      <pc:sldChg chg="add">
        <pc:chgData name="瑀婕 陳" userId="c176ebd2e60a71ab" providerId="LiveId" clId="{3E60B32D-B969-493F-82B0-3BDE42E9BFD0}" dt="2022-10-06T07:54:57.333" v="2"/>
        <pc:sldMkLst>
          <pc:docMk/>
          <pc:sldMk cId="1199393370" sldId="342"/>
        </pc:sldMkLst>
      </pc:sldChg>
      <pc:sldChg chg="del">
        <pc:chgData name="瑀婕 陳" userId="c176ebd2e60a71ab" providerId="LiveId" clId="{3E60B32D-B969-493F-82B0-3BDE42E9BFD0}" dt="2022-10-06T07:54:53.780" v="1" actId="2696"/>
        <pc:sldMkLst>
          <pc:docMk/>
          <pc:sldMk cId="1715412273" sldId="342"/>
        </pc:sldMkLst>
      </pc:sldChg>
      <pc:sldChg chg="modSp add mod">
        <pc:chgData name="瑀婕 陳" userId="c176ebd2e60a71ab" providerId="LiveId" clId="{3E60B32D-B969-493F-82B0-3BDE42E9BFD0}" dt="2022-10-06T09:57:18.272" v="90"/>
        <pc:sldMkLst>
          <pc:docMk/>
          <pc:sldMk cId="2159715300" sldId="343"/>
        </pc:sldMkLst>
        <pc:spChg chg="mod">
          <ac:chgData name="瑀婕 陳" userId="c176ebd2e60a71ab" providerId="LiveId" clId="{3E60B32D-B969-493F-82B0-3BDE42E9BFD0}" dt="2022-10-06T09:57:18.272" v="90"/>
          <ac:spMkLst>
            <pc:docMk/>
            <pc:sldMk cId="2159715300" sldId="343"/>
            <ac:spMk id="6" creationId="{6340A054-BDF2-41D2-0CB9-253B2024CA10}"/>
          </ac:spMkLst>
        </pc:spChg>
      </pc:sldChg>
      <pc:sldChg chg="del">
        <pc:chgData name="瑀婕 陳" userId="c176ebd2e60a71ab" providerId="LiveId" clId="{3E60B32D-B969-493F-82B0-3BDE42E9BFD0}" dt="2022-10-06T07:54:53.780" v="1" actId="2696"/>
        <pc:sldMkLst>
          <pc:docMk/>
          <pc:sldMk cId="3101627243" sldId="343"/>
        </pc:sldMkLst>
      </pc:sldChg>
      <pc:sldChg chg="del">
        <pc:chgData name="瑀婕 陳" userId="c176ebd2e60a71ab" providerId="LiveId" clId="{3E60B32D-B969-493F-82B0-3BDE42E9BFD0}" dt="2022-10-06T07:54:53.780" v="1" actId="2696"/>
        <pc:sldMkLst>
          <pc:docMk/>
          <pc:sldMk cId="253126669" sldId="344"/>
        </pc:sldMkLst>
      </pc:sldChg>
      <pc:sldChg chg="modSp add mod">
        <pc:chgData name="瑀婕 陳" userId="c176ebd2e60a71ab" providerId="LiveId" clId="{3E60B32D-B969-493F-82B0-3BDE42E9BFD0}" dt="2022-10-06T09:28:15.847" v="73"/>
        <pc:sldMkLst>
          <pc:docMk/>
          <pc:sldMk cId="3815048474" sldId="344"/>
        </pc:sldMkLst>
        <pc:spChg chg="mod">
          <ac:chgData name="瑀婕 陳" userId="c176ebd2e60a71ab" providerId="LiveId" clId="{3E60B32D-B969-493F-82B0-3BDE42E9BFD0}" dt="2022-10-06T09:28:15.847" v="73"/>
          <ac:spMkLst>
            <pc:docMk/>
            <pc:sldMk cId="3815048474" sldId="344"/>
            <ac:spMk id="3" creationId="{9EFDF8B2-AD69-1A35-BE10-644BADD318C9}"/>
          </ac:spMkLst>
        </pc:spChg>
      </pc:sldChg>
      <pc:sldChg chg="delSp modSp add del mod">
        <pc:chgData name="瑀婕 陳" userId="c176ebd2e60a71ab" providerId="LiveId" clId="{3E60B32D-B969-493F-82B0-3BDE42E9BFD0}" dt="2022-10-07T01:05:45.508" v="129" actId="47"/>
        <pc:sldMkLst>
          <pc:docMk/>
          <pc:sldMk cId="1142233320" sldId="345"/>
        </pc:sldMkLst>
        <pc:spChg chg="mod">
          <ac:chgData name="瑀婕 陳" userId="c176ebd2e60a71ab" providerId="LiveId" clId="{3E60B32D-B969-493F-82B0-3BDE42E9BFD0}" dt="2022-10-06T09:17:38.323" v="39" actId="20577"/>
          <ac:spMkLst>
            <pc:docMk/>
            <pc:sldMk cId="1142233320" sldId="345"/>
            <ac:spMk id="3" creationId="{B895C559-89DD-F790-770E-24A1284DEA4D}"/>
          </ac:spMkLst>
        </pc:spChg>
        <pc:spChg chg="del">
          <ac:chgData name="瑀婕 陳" userId="c176ebd2e60a71ab" providerId="LiveId" clId="{3E60B32D-B969-493F-82B0-3BDE42E9BFD0}" dt="2022-10-06T09:17:41.093" v="40" actId="478"/>
          <ac:spMkLst>
            <pc:docMk/>
            <pc:sldMk cId="1142233320" sldId="345"/>
            <ac:spMk id="5" creationId="{0403A844-F847-B608-290C-AE3793239DCD}"/>
          </ac:spMkLst>
        </pc:spChg>
      </pc:sldChg>
      <pc:sldChg chg="add del">
        <pc:chgData name="瑀婕 陳" userId="c176ebd2e60a71ab" providerId="LiveId" clId="{3E60B32D-B969-493F-82B0-3BDE42E9BFD0}" dt="2022-10-06T09:16:44.473" v="11" actId="47"/>
        <pc:sldMkLst>
          <pc:docMk/>
          <pc:sldMk cId="1540193575" sldId="345"/>
        </pc:sldMkLst>
      </pc:sldChg>
      <pc:sldChg chg="delSp modSp add del mod">
        <pc:chgData name="瑀婕 陳" userId="c176ebd2e60a71ab" providerId="LiveId" clId="{3E60B32D-B969-493F-82B0-3BDE42E9BFD0}" dt="2022-10-07T01:05:46.933" v="130" actId="47"/>
        <pc:sldMkLst>
          <pc:docMk/>
          <pc:sldMk cId="1411018115" sldId="346"/>
        </pc:sldMkLst>
        <pc:spChg chg="mod">
          <ac:chgData name="瑀婕 陳" userId="c176ebd2e60a71ab" providerId="LiveId" clId="{3E60B32D-B969-493F-82B0-3BDE42E9BFD0}" dt="2022-10-06T09:17:50.204" v="56" actId="20577"/>
          <ac:spMkLst>
            <pc:docMk/>
            <pc:sldMk cId="1411018115" sldId="346"/>
            <ac:spMk id="3" creationId="{B895C559-89DD-F790-770E-24A1284DEA4D}"/>
          </ac:spMkLst>
        </pc:spChg>
        <pc:spChg chg="del">
          <ac:chgData name="瑀婕 陳" userId="c176ebd2e60a71ab" providerId="LiveId" clId="{3E60B32D-B969-493F-82B0-3BDE42E9BFD0}" dt="2022-10-06T09:18:13.227" v="69" actId="478"/>
          <ac:spMkLst>
            <pc:docMk/>
            <pc:sldMk cId="1411018115" sldId="346"/>
            <ac:spMk id="5" creationId="{0403A844-F847-B608-290C-AE3793239DCD}"/>
          </ac:spMkLst>
        </pc:spChg>
      </pc:sldChg>
      <pc:sldChg chg="delSp modSp add del mod">
        <pc:chgData name="瑀婕 陳" userId="c176ebd2e60a71ab" providerId="LiveId" clId="{3E60B32D-B969-493F-82B0-3BDE42E9BFD0}" dt="2022-10-07T01:05:47.663" v="131" actId="47"/>
        <pc:sldMkLst>
          <pc:docMk/>
          <pc:sldMk cId="1244024079" sldId="347"/>
        </pc:sldMkLst>
        <pc:spChg chg="mod">
          <ac:chgData name="瑀婕 陳" userId="c176ebd2e60a71ab" providerId="LiveId" clId="{3E60B32D-B969-493F-82B0-3BDE42E9BFD0}" dt="2022-10-06T09:18:00.533" v="67" actId="14100"/>
          <ac:spMkLst>
            <pc:docMk/>
            <pc:sldMk cId="1244024079" sldId="347"/>
            <ac:spMk id="3" creationId="{B895C559-89DD-F790-770E-24A1284DEA4D}"/>
          </ac:spMkLst>
        </pc:spChg>
        <pc:spChg chg="del">
          <ac:chgData name="瑀婕 陳" userId="c176ebd2e60a71ab" providerId="LiveId" clId="{3E60B32D-B969-493F-82B0-3BDE42E9BFD0}" dt="2022-10-06T09:18:02.032" v="68" actId="478"/>
          <ac:spMkLst>
            <pc:docMk/>
            <pc:sldMk cId="1244024079" sldId="347"/>
            <ac:spMk id="5" creationId="{0403A844-F847-B608-290C-AE3793239DCD}"/>
          </ac:spMkLst>
        </pc:spChg>
      </pc:sldChg>
    </pc:docChg>
  </pc:docChgLst>
  <pc:docChgLst>
    <pc:chgData name="瑀婕 陳" userId="c176ebd2e60a71ab" providerId="LiveId" clId="{B746EE78-8B77-4B98-B8CF-EE27D43BB84F}"/>
    <pc:docChg chg="custSel addSld delSld modSld">
      <pc:chgData name="瑀婕 陳" userId="c176ebd2e60a71ab" providerId="LiveId" clId="{B746EE78-8B77-4B98-B8CF-EE27D43BB84F}" dt="2022-09-29T14:42:02.129" v="56" actId="1076"/>
      <pc:docMkLst>
        <pc:docMk/>
      </pc:docMkLst>
      <pc:sldChg chg="modSp mod modNotesTx">
        <pc:chgData name="瑀婕 陳" userId="c176ebd2e60a71ab" providerId="LiveId" clId="{B746EE78-8B77-4B98-B8CF-EE27D43BB84F}" dt="2022-09-29T14:35:22.497" v="5" actId="207"/>
        <pc:sldMkLst>
          <pc:docMk/>
          <pc:sldMk cId="918078730" sldId="309"/>
        </pc:sldMkLst>
        <pc:spChg chg="mod">
          <ac:chgData name="瑀婕 陳" userId="c176ebd2e60a71ab" providerId="LiveId" clId="{B746EE78-8B77-4B98-B8CF-EE27D43BB84F}" dt="2022-09-29T14:35:22.497" v="5" actId="207"/>
          <ac:spMkLst>
            <pc:docMk/>
            <pc:sldMk cId="918078730" sldId="309"/>
            <ac:spMk id="14" creationId="{C14061B9-BD6F-4370-ADAF-725723B0066D}"/>
          </ac:spMkLst>
        </pc:spChg>
      </pc:sldChg>
      <pc:sldChg chg="addSp delSp modSp add del mod modNotesTx">
        <pc:chgData name="瑀婕 陳" userId="c176ebd2e60a71ab" providerId="LiveId" clId="{B746EE78-8B77-4B98-B8CF-EE27D43BB84F}" dt="2022-09-29T14:42:02.129" v="56" actId="1076"/>
        <pc:sldMkLst>
          <pc:docMk/>
          <pc:sldMk cId="3992485035" sldId="337"/>
        </pc:sldMkLst>
        <pc:spChg chg="add mod">
          <ac:chgData name="瑀婕 陳" userId="c176ebd2e60a71ab" providerId="LiveId" clId="{B746EE78-8B77-4B98-B8CF-EE27D43BB84F}" dt="2022-09-29T14:42:02.129" v="56" actId="1076"/>
          <ac:spMkLst>
            <pc:docMk/>
            <pc:sldMk cId="3992485035" sldId="337"/>
            <ac:spMk id="4" creationId="{01CF2266-705C-3580-2BCF-D336CB32FAA4}"/>
          </ac:spMkLst>
        </pc:spChg>
        <pc:graphicFrameChg chg="del">
          <ac:chgData name="瑀婕 陳" userId="c176ebd2e60a71ab" providerId="LiveId" clId="{B746EE78-8B77-4B98-B8CF-EE27D43BB84F}" dt="2022-09-29T14:39:47.129" v="12" actId="478"/>
          <ac:graphicFrameMkLst>
            <pc:docMk/>
            <pc:sldMk cId="3992485035" sldId="337"/>
            <ac:graphicFrameMk id="28" creationId="{3AEFC76B-7E25-7468-489D-69D464232D16}"/>
          </ac:graphicFrameMkLst>
        </pc:graphicFrameChg>
        <pc:picChg chg="del">
          <ac:chgData name="瑀婕 陳" userId="c176ebd2e60a71ab" providerId="LiveId" clId="{B746EE78-8B77-4B98-B8CF-EE27D43BB84F}" dt="2022-09-29T14:39:44.758" v="9" actId="478"/>
          <ac:picMkLst>
            <pc:docMk/>
            <pc:sldMk cId="3992485035" sldId="337"/>
            <ac:picMk id="10" creationId="{1250E718-FE36-CFEF-FEA5-2214CE07F66E}"/>
          </ac:picMkLst>
        </pc:picChg>
        <pc:picChg chg="del">
          <ac:chgData name="瑀婕 陳" userId="c176ebd2e60a71ab" providerId="LiveId" clId="{B746EE78-8B77-4B98-B8CF-EE27D43BB84F}" dt="2022-09-29T14:39:43.401" v="7" actId="478"/>
          <ac:picMkLst>
            <pc:docMk/>
            <pc:sldMk cId="3992485035" sldId="337"/>
            <ac:picMk id="24" creationId="{A5E9C7EE-CAD3-14E1-0178-358F80EE8A81}"/>
          </ac:picMkLst>
        </pc:picChg>
        <pc:picChg chg="del">
          <ac:chgData name="瑀婕 陳" userId="c176ebd2e60a71ab" providerId="LiveId" clId="{B746EE78-8B77-4B98-B8CF-EE27D43BB84F}" dt="2022-09-29T14:39:44.069" v="8" actId="478"/>
          <ac:picMkLst>
            <pc:docMk/>
            <pc:sldMk cId="3992485035" sldId="337"/>
            <ac:picMk id="26" creationId="{ED48A5CD-DDED-01D0-DEAF-48748FDB3B3E}"/>
          </ac:picMkLst>
        </pc:picChg>
        <pc:picChg chg="del">
          <ac:chgData name="瑀婕 陳" userId="c176ebd2e60a71ab" providerId="LiveId" clId="{B746EE78-8B77-4B98-B8CF-EE27D43BB84F}" dt="2022-09-29T14:39:48.990" v="13" actId="478"/>
          <ac:picMkLst>
            <pc:docMk/>
            <pc:sldMk cId="3992485035" sldId="337"/>
            <ac:picMk id="29" creationId="{80FCD20A-C55F-2530-E3CD-C5D0991EB93F}"/>
          </ac:picMkLst>
        </pc:picChg>
        <pc:picChg chg="del">
          <ac:chgData name="瑀婕 陳" userId="c176ebd2e60a71ab" providerId="LiveId" clId="{B746EE78-8B77-4B98-B8CF-EE27D43BB84F}" dt="2022-09-29T14:39:48.990" v="13" actId="478"/>
          <ac:picMkLst>
            <pc:docMk/>
            <pc:sldMk cId="3992485035" sldId="337"/>
            <ac:picMk id="30" creationId="{9605E04C-8863-ECEA-74A9-E92481C49C4F}"/>
          </ac:picMkLst>
        </pc:picChg>
        <pc:picChg chg="del">
          <ac:chgData name="瑀婕 陳" userId="c176ebd2e60a71ab" providerId="LiveId" clId="{B746EE78-8B77-4B98-B8CF-EE27D43BB84F}" dt="2022-09-29T14:39:48.990" v="13" actId="478"/>
          <ac:picMkLst>
            <pc:docMk/>
            <pc:sldMk cId="3992485035" sldId="337"/>
            <ac:picMk id="31" creationId="{B7379BD3-10FD-1C05-932E-1743EC23B00C}"/>
          </ac:picMkLst>
        </pc:picChg>
        <pc:picChg chg="del">
          <ac:chgData name="瑀婕 陳" userId="c176ebd2e60a71ab" providerId="LiveId" clId="{B746EE78-8B77-4B98-B8CF-EE27D43BB84F}" dt="2022-09-29T14:39:48.990" v="13" actId="478"/>
          <ac:picMkLst>
            <pc:docMk/>
            <pc:sldMk cId="3992485035" sldId="337"/>
            <ac:picMk id="32" creationId="{3F294867-9772-9127-EFA0-091CD0B60AD8}"/>
          </ac:picMkLst>
        </pc:picChg>
        <pc:picChg chg="del">
          <ac:chgData name="瑀婕 陳" userId="c176ebd2e60a71ab" providerId="LiveId" clId="{B746EE78-8B77-4B98-B8CF-EE27D43BB84F}" dt="2022-09-29T14:39:45.346" v="10" actId="478"/>
          <ac:picMkLst>
            <pc:docMk/>
            <pc:sldMk cId="3992485035" sldId="337"/>
            <ac:picMk id="33" creationId="{AA4FC727-B41D-631F-2F21-D99FED1D8276}"/>
          </ac:picMkLst>
        </pc:picChg>
        <pc:picChg chg="del">
          <ac:chgData name="瑀婕 陳" userId="c176ebd2e60a71ab" providerId="LiveId" clId="{B746EE78-8B77-4B98-B8CF-EE27D43BB84F}" dt="2022-09-29T14:39:45.724" v="11" actId="478"/>
          <ac:picMkLst>
            <pc:docMk/>
            <pc:sldMk cId="3992485035" sldId="337"/>
            <ac:picMk id="34" creationId="{B2F002A3-4AC3-9EDB-9934-D290C6D0A530}"/>
          </ac:picMkLst>
        </pc:picChg>
      </pc:sldChg>
      <pc:sldChg chg="delSp modSp add del mod modNotesTx">
        <pc:chgData name="瑀婕 陳" userId="c176ebd2e60a71ab" providerId="LiveId" clId="{B746EE78-8B77-4B98-B8CF-EE27D43BB84F}" dt="2022-09-29T14:41:59.321" v="55" actId="1076"/>
        <pc:sldMkLst>
          <pc:docMk/>
          <pc:sldMk cId="937780075" sldId="338"/>
        </pc:sldMkLst>
        <pc:grpChg chg="mod">
          <ac:chgData name="瑀婕 陳" userId="c176ebd2e60a71ab" providerId="LiveId" clId="{B746EE78-8B77-4B98-B8CF-EE27D43BB84F}" dt="2022-09-29T14:41:59.321" v="55" actId="1076"/>
          <ac:grpSpMkLst>
            <pc:docMk/>
            <pc:sldMk cId="937780075" sldId="338"/>
            <ac:grpSpMk id="26" creationId="{3402059B-1F66-9D25-AED2-26C3DD010174}"/>
          </ac:grpSpMkLst>
        </pc:grpChg>
        <pc:picChg chg="del">
          <ac:chgData name="瑀婕 陳" userId="c176ebd2e60a71ab" providerId="LiveId" clId="{B746EE78-8B77-4B98-B8CF-EE27D43BB84F}" dt="2022-09-29T14:40:34.605" v="25" actId="478"/>
          <ac:picMkLst>
            <pc:docMk/>
            <pc:sldMk cId="937780075" sldId="338"/>
            <ac:picMk id="7" creationId="{96D00891-BFE7-C99A-621D-90B525664F5C}"/>
          </ac:picMkLst>
        </pc:picChg>
        <pc:picChg chg="del">
          <ac:chgData name="瑀婕 陳" userId="c176ebd2e60a71ab" providerId="LiveId" clId="{B746EE78-8B77-4B98-B8CF-EE27D43BB84F}" dt="2022-09-29T14:40:35.164" v="26" actId="478"/>
          <ac:picMkLst>
            <pc:docMk/>
            <pc:sldMk cId="937780075" sldId="338"/>
            <ac:picMk id="12" creationId="{81CDB5F0-6FD1-1A41-8ABE-0BA3C3C91540}"/>
          </ac:picMkLst>
        </pc:picChg>
        <pc:picChg chg="del">
          <ac:chgData name="瑀婕 陳" userId="c176ebd2e60a71ab" providerId="LiveId" clId="{B746EE78-8B77-4B98-B8CF-EE27D43BB84F}" dt="2022-09-29T14:40:35.987" v="27" actId="478"/>
          <ac:picMkLst>
            <pc:docMk/>
            <pc:sldMk cId="937780075" sldId="338"/>
            <ac:picMk id="15" creationId="{593664A7-E5D3-A8DC-E94A-9E8C20183678}"/>
          </ac:picMkLst>
        </pc:picChg>
        <pc:picChg chg="del">
          <ac:chgData name="瑀婕 陳" userId="c176ebd2e60a71ab" providerId="LiveId" clId="{B746EE78-8B77-4B98-B8CF-EE27D43BB84F}" dt="2022-09-29T14:40:36.465" v="28" actId="478"/>
          <ac:picMkLst>
            <pc:docMk/>
            <pc:sldMk cId="937780075" sldId="338"/>
            <ac:picMk id="21" creationId="{8EBB35EA-B81D-C90E-A0E5-2A73622BDCBE}"/>
          </ac:picMkLst>
        </pc:picChg>
      </pc:sldChg>
      <pc:sldChg chg="delSp modSp add del mod modNotesTx">
        <pc:chgData name="瑀婕 陳" userId="c176ebd2e60a71ab" providerId="LiveId" clId="{B746EE78-8B77-4B98-B8CF-EE27D43BB84F}" dt="2022-09-29T14:41:56.319" v="53" actId="1076"/>
        <pc:sldMkLst>
          <pc:docMk/>
          <pc:sldMk cId="1403879354" sldId="339"/>
        </pc:sldMkLst>
        <pc:spChg chg="mod">
          <ac:chgData name="瑀婕 陳" userId="c176ebd2e60a71ab" providerId="LiveId" clId="{B746EE78-8B77-4B98-B8CF-EE27D43BB84F}" dt="2022-09-29T14:41:56.319" v="53" actId="1076"/>
          <ac:spMkLst>
            <pc:docMk/>
            <pc:sldMk cId="1403879354" sldId="339"/>
            <ac:spMk id="5" creationId="{0403A844-F847-B608-290C-AE3793239DCD}"/>
          </ac:spMkLst>
        </pc:spChg>
        <pc:picChg chg="del">
          <ac:chgData name="瑀婕 陳" userId="c176ebd2e60a71ab" providerId="LiveId" clId="{B746EE78-8B77-4B98-B8CF-EE27D43BB84F}" dt="2022-09-29T14:40:26.451" v="22" actId="478"/>
          <ac:picMkLst>
            <pc:docMk/>
            <pc:sldMk cId="1403879354" sldId="339"/>
            <ac:picMk id="12" creationId="{4B3090D3-B5FB-0DB5-BAE8-182F0DB7C969}"/>
          </ac:picMkLst>
        </pc:picChg>
        <pc:picChg chg="del">
          <ac:chgData name="瑀婕 陳" userId="c176ebd2e60a71ab" providerId="LiveId" clId="{B746EE78-8B77-4B98-B8CF-EE27D43BB84F}" dt="2022-09-29T14:40:26.451" v="22" actId="478"/>
          <ac:picMkLst>
            <pc:docMk/>
            <pc:sldMk cId="1403879354" sldId="339"/>
            <ac:picMk id="15" creationId="{C58BF9B6-49D2-B899-8DDB-E0AFD5E39D1E}"/>
          </ac:picMkLst>
        </pc:picChg>
        <pc:picChg chg="del">
          <ac:chgData name="瑀婕 陳" userId="c176ebd2e60a71ab" providerId="LiveId" clId="{B746EE78-8B77-4B98-B8CF-EE27D43BB84F}" dt="2022-09-29T14:40:26.451" v="22" actId="478"/>
          <ac:picMkLst>
            <pc:docMk/>
            <pc:sldMk cId="1403879354" sldId="339"/>
            <ac:picMk id="16" creationId="{43096CEC-E149-E4CF-4267-9ACFFEB87D1B}"/>
          </ac:picMkLst>
        </pc:picChg>
      </pc:sldChg>
      <pc:sldChg chg="delSp add del mod modNotesTx">
        <pc:chgData name="瑀婕 陳" userId="c176ebd2e60a71ab" providerId="LiveId" clId="{B746EE78-8B77-4B98-B8CF-EE27D43BB84F}" dt="2022-09-29T14:39:58.115" v="21" actId="478"/>
        <pc:sldMkLst>
          <pc:docMk/>
          <pc:sldMk cId="552434165" sldId="340"/>
        </pc:sldMkLst>
        <pc:picChg chg="del">
          <ac:chgData name="瑀婕 陳" userId="c176ebd2e60a71ab" providerId="LiveId" clId="{B746EE78-8B77-4B98-B8CF-EE27D43BB84F}" dt="2022-09-29T14:39:55.399" v="16" actId="478"/>
          <ac:picMkLst>
            <pc:docMk/>
            <pc:sldMk cId="552434165" sldId="340"/>
            <ac:picMk id="6" creationId="{9D2618DD-8B47-2395-B9B1-50BCAA10B2E1}"/>
          </ac:picMkLst>
        </pc:picChg>
        <pc:picChg chg="del">
          <ac:chgData name="瑀婕 陳" userId="c176ebd2e60a71ab" providerId="LiveId" clId="{B746EE78-8B77-4B98-B8CF-EE27D43BB84F}" dt="2022-09-29T14:39:56.183" v="18" actId="478"/>
          <ac:picMkLst>
            <pc:docMk/>
            <pc:sldMk cId="552434165" sldId="340"/>
            <ac:picMk id="7" creationId="{1A52F076-0E2C-D54C-47E4-5A69D2EC1B85}"/>
          </ac:picMkLst>
        </pc:picChg>
        <pc:picChg chg="del">
          <ac:chgData name="瑀婕 陳" userId="c176ebd2e60a71ab" providerId="LiveId" clId="{B746EE78-8B77-4B98-B8CF-EE27D43BB84F}" dt="2022-09-29T14:39:55.774" v="17" actId="478"/>
          <ac:picMkLst>
            <pc:docMk/>
            <pc:sldMk cId="552434165" sldId="340"/>
            <ac:picMk id="8" creationId="{159FE7B9-807E-EE4D-5D54-CCEE15B501BE}"/>
          </ac:picMkLst>
        </pc:picChg>
        <pc:picChg chg="del">
          <ac:chgData name="瑀婕 陳" userId="c176ebd2e60a71ab" providerId="LiveId" clId="{B746EE78-8B77-4B98-B8CF-EE27D43BB84F}" dt="2022-09-29T14:39:56.514" v="19" actId="478"/>
          <ac:picMkLst>
            <pc:docMk/>
            <pc:sldMk cId="552434165" sldId="340"/>
            <ac:picMk id="11" creationId="{ABB7DD4A-E320-79B0-FAD3-F0D5FBAECE04}"/>
          </ac:picMkLst>
        </pc:picChg>
        <pc:picChg chg="del">
          <ac:chgData name="瑀婕 陳" userId="c176ebd2e60a71ab" providerId="LiveId" clId="{B746EE78-8B77-4B98-B8CF-EE27D43BB84F}" dt="2022-09-29T14:39:56.883" v="20" actId="478"/>
          <ac:picMkLst>
            <pc:docMk/>
            <pc:sldMk cId="552434165" sldId="340"/>
            <ac:picMk id="13" creationId="{68AE946B-8E61-128F-9EC1-C3A212676C42}"/>
          </ac:picMkLst>
        </pc:picChg>
        <pc:picChg chg="del">
          <ac:chgData name="瑀婕 陳" userId="c176ebd2e60a71ab" providerId="LiveId" clId="{B746EE78-8B77-4B98-B8CF-EE27D43BB84F}" dt="2022-09-29T14:39:58.115" v="21" actId="478"/>
          <ac:picMkLst>
            <pc:docMk/>
            <pc:sldMk cId="552434165" sldId="340"/>
            <ac:picMk id="16" creationId="{38E75052-D147-43A8-5D08-592D9CF0F0FD}"/>
          </ac:picMkLst>
        </pc:picChg>
        <pc:picChg chg="del">
          <ac:chgData name="瑀婕 陳" userId="c176ebd2e60a71ab" providerId="LiveId" clId="{B746EE78-8B77-4B98-B8CF-EE27D43BB84F}" dt="2022-09-29T14:39:58.115" v="21" actId="478"/>
          <ac:picMkLst>
            <pc:docMk/>
            <pc:sldMk cId="552434165" sldId="340"/>
            <ac:picMk id="17" creationId="{B5C8AEF6-BDDD-D793-3264-C6D47EC399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9858D-B061-43F9-AE62-B57908219537}" type="datetimeFigureOut">
              <a:rPr lang="zh-TW" altLang="en-US" smtClean="0"/>
              <a:t>2022/10/14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EA5AE-F794-40BB-A3C1-1F15FA540660}" type="slidenum">
              <a:rPr lang="zh-TW" altLang="en-US" smtClean="0"/>
              <a:t>‹#›</a:t>
            </a:fld>
            <a:endParaRPr lang="zh-TW" altLang="en-US"/>
          </a:p>
        </p:txBody>
      </p:sp>
    </p:spTree>
    <p:extLst>
      <p:ext uri="{BB962C8B-B14F-4D97-AF65-F5344CB8AC3E}">
        <p14:creationId xmlns:p14="http://schemas.microsoft.com/office/powerpoint/2010/main" val="337895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CEA5AE-F794-40BB-A3C1-1F15FA540660}" type="slidenum">
              <a:rPr lang="zh-TW" altLang="en-US" smtClean="0"/>
              <a:t>1</a:t>
            </a:fld>
            <a:endParaRPr lang="zh-TW" altLang="en-US"/>
          </a:p>
        </p:txBody>
      </p:sp>
    </p:spTree>
    <p:extLst>
      <p:ext uri="{BB962C8B-B14F-4D97-AF65-F5344CB8AC3E}">
        <p14:creationId xmlns:p14="http://schemas.microsoft.com/office/powerpoint/2010/main" val="23339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12 </a:t>
            </a:r>
            <a:r>
              <a:rPr lang="zh-TW" altLang="en-US" dirty="0"/>
              <a:t>種聲音刺激出現在參與者的三個步行位置之一，即參與者在第一條車道的中間（</a:t>
            </a:r>
            <a:r>
              <a:rPr lang="en-US" altLang="zh-TW" dirty="0"/>
              <a:t>4 </a:t>
            </a:r>
            <a:r>
              <a:rPr lang="zh-TW" altLang="en-US" dirty="0"/>
              <a:t>次試驗）、街道中間（</a:t>
            </a:r>
            <a:r>
              <a:rPr lang="en-US" altLang="zh-TW" dirty="0"/>
              <a:t>4 </a:t>
            </a:r>
            <a:r>
              <a:rPr lang="zh-TW" altLang="en-US" dirty="0"/>
              <a:t>次試驗）和道路中間時。遠車道（</a:t>
            </a:r>
            <a:r>
              <a:rPr lang="en-US" altLang="zh-TW" dirty="0"/>
              <a:t>4 </a:t>
            </a:r>
            <a:r>
              <a:rPr lang="zh-TW" altLang="en-US" dirty="0"/>
              <a:t>次試驗）。視覺刺激出現在參與者的兩個步行位置之一，當參與者在近車道中間（</a:t>
            </a:r>
            <a:r>
              <a:rPr lang="en-US" altLang="zh-TW" dirty="0"/>
              <a:t>8 </a:t>
            </a:r>
            <a:r>
              <a:rPr lang="zh-TW" altLang="en-US" dirty="0"/>
              <a:t>次試驗）或在雙向街道中間（</a:t>
            </a:r>
            <a:r>
              <a:rPr lang="en-US" altLang="zh-TW" dirty="0"/>
              <a:t>4 </a:t>
            </a:r>
            <a:r>
              <a:rPr lang="zh-TW" altLang="en-US" dirty="0"/>
              <a:t>次試驗）。</a:t>
            </a:r>
            <a:endParaRPr lang="en-US" altLang="zh-TW" dirty="0"/>
          </a:p>
          <a:p>
            <a:endParaRPr lang="en-US" altLang="zh-TW" dirty="0"/>
          </a:p>
          <a:p>
            <a:r>
              <a:rPr lang="zh-TW" altLang="en-US" dirty="0"/>
              <a:t>六項試驗不包括任何視覺或聲音刺激</a:t>
            </a:r>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13</a:t>
            </a:fld>
            <a:endParaRPr lang="zh-TW" altLang="en-US"/>
          </a:p>
        </p:txBody>
      </p:sp>
    </p:spTree>
    <p:extLst>
      <p:ext uri="{BB962C8B-B14F-4D97-AF65-F5344CB8AC3E}">
        <p14:creationId xmlns:p14="http://schemas.microsoft.com/office/powerpoint/2010/main" val="216701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15</a:t>
            </a:fld>
            <a:endParaRPr lang="zh-TW" altLang="en-US"/>
          </a:p>
        </p:txBody>
      </p:sp>
    </p:spTree>
    <p:extLst>
      <p:ext uri="{BB962C8B-B14F-4D97-AF65-F5344CB8AC3E}">
        <p14:creationId xmlns:p14="http://schemas.microsoft.com/office/powerpoint/2010/main" val="319821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近車道與遠車道分開計算</a:t>
            </a:r>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16</a:t>
            </a:fld>
            <a:endParaRPr lang="zh-TW" altLang="en-US"/>
          </a:p>
        </p:txBody>
      </p:sp>
    </p:spTree>
    <p:extLst>
      <p:ext uri="{BB962C8B-B14F-4D97-AF65-F5344CB8AC3E}">
        <p14:creationId xmlns:p14="http://schemas.microsoft.com/office/powerpoint/2010/main" val="255361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看怎麼算權重</a:t>
            </a:r>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17</a:t>
            </a:fld>
            <a:endParaRPr lang="zh-TW" altLang="en-US"/>
          </a:p>
        </p:txBody>
      </p:sp>
    </p:spTree>
    <p:extLst>
      <p:ext uri="{BB962C8B-B14F-4D97-AF65-F5344CB8AC3E}">
        <p14:creationId xmlns:p14="http://schemas.microsoft.com/office/powerpoint/2010/main" val="201400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19</a:t>
            </a:fld>
            <a:endParaRPr lang="zh-TW" altLang="en-US"/>
          </a:p>
        </p:txBody>
      </p:sp>
    </p:spTree>
    <p:extLst>
      <p:ext uri="{BB962C8B-B14F-4D97-AF65-F5344CB8AC3E}">
        <p14:creationId xmlns:p14="http://schemas.microsoft.com/office/powerpoint/2010/main" val="154718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雖然在近車道，三個年齡組之間的差異並不顯著，但在遠車道，</a:t>
            </a:r>
            <a:r>
              <a:rPr lang="en-US" altLang="zh-TW" dirty="0"/>
              <a:t>73-82</a:t>
            </a:r>
            <a:r>
              <a:rPr lang="zh-TW" altLang="en-US" dirty="0"/>
              <a:t>歲受測者比</a:t>
            </a:r>
            <a:r>
              <a:rPr lang="en-US" altLang="zh-TW" dirty="0"/>
              <a:t>19-26</a:t>
            </a:r>
            <a:r>
              <a:rPr lang="zh-TW" altLang="en-US" dirty="0"/>
              <a:t>歲受測者做出導致碰撞的決定更多（</a:t>
            </a:r>
            <a:r>
              <a:rPr lang="en-US" altLang="zh-TW" dirty="0"/>
              <a:t>p &lt; .01</a:t>
            </a:r>
            <a:r>
              <a:rPr lang="zh-TW" altLang="en-US" dirty="0"/>
              <a:t>）。對於</a:t>
            </a:r>
            <a:r>
              <a:rPr lang="en-US" altLang="zh-TW" dirty="0"/>
              <a:t>60-72</a:t>
            </a:r>
            <a:r>
              <a:rPr lang="zh-TW" altLang="en-US" dirty="0"/>
              <a:t>歲受測者和</a:t>
            </a:r>
            <a:r>
              <a:rPr lang="en-US" altLang="zh-TW" dirty="0"/>
              <a:t>1-26</a:t>
            </a:r>
            <a:r>
              <a:rPr lang="zh-TW" altLang="en-US" dirty="0"/>
              <a:t>歲受測者，這種差異沒有顯著性（</a:t>
            </a:r>
            <a:r>
              <a:rPr lang="en-US" altLang="zh-TW" dirty="0"/>
              <a:t>p = .10</a:t>
            </a:r>
            <a:r>
              <a:rPr lang="zh-TW" altLang="en-US" dirty="0"/>
              <a:t>）。</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20</a:t>
            </a:fld>
            <a:endParaRPr lang="zh-TW" altLang="en-US"/>
          </a:p>
        </p:txBody>
      </p:sp>
    </p:spTree>
    <p:extLst>
      <p:ext uri="{BB962C8B-B14F-4D97-AF65-F5344CB8AC3E}">
        <p14:creationId xmlns:p14="http://schemas.microsoft.com/office/powerpoint/2010/main" val="4236112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最後是車道和速度之間有顯著交互作用，</a:t>
            </a:r>
            <a:r>
              <a:rPr lang="en-US" altLang="zh-TW" dirty="0"/>
              <a:t>F (1,52) = 8.5, p &lt; .01 η² = .14</a:t>
            </a:r>
            <a:r>
              <a:rPr lang="zh-TW" altLang="en-US" dirty="0"/>
              <a:t>，速度差異僅在遠車道顯著 </a:t>
            </a:r>
            <a:r>
              <a:rPr lang="en-US" altLang="zh-TW" dirty="0"/>
              <a:t>(p &lt; .01)</a:t>
            </a:r>
            <a:r>
              <a:rPr lang="zh-TW" altLang="en-US" dirty="0"/>
              <a:t>。年齡組、車道和速度沒有顯著三向交互作用，</a:t>
            </a:r>
            <a:r>
              <a:rPr lang="en-US" altLang="zh-TW" dirty="0"/>
              <a:t>F(2,52) = 1.96</a:t>
            </a:r>
            <a:r>
              <a:rPr lang="zh-TW" altLang="en-US" dirty="0"/>
              <a:t>，</a:t>
            </a:r>
            <a:r>
              <a:rPr lang="en-US" altLang="zh-TW" dirty="0"/>
              <a:t>p = .15</a:t>
            </a:r>
            <a:r>
              <a:rPr lang="zh-TW" altLang="en-US" dirty="0"/>
              <a:t>。</a:t>
            </a:r>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21</a:t>
            </a:fld>
            <a:endParaRPr lang="zh-TW" altLang="en-US"/>
          </a:p>
        </p:txBody>
      </p:sp>
    </p:spTree>
    <p:extLst>
      <p:ext uri="{BB962C8B-B14F-4D97-AF65-F5344CB8AC3E}">
        <p14:creationId xmlns:p14="http://schemas.microsoft.com/office/powerpoint/2010/main" val="3069929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前面是針對整體平均得分</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2687C09B-B4CB-40BB-A40D-D2AAF7B27DBD}" type="slidenum">
              <a:rPr lang="zh-TW" altLang="en-US" smtClean="0"/>
              <a:t>23</a:t>
            </a:fld>
            <a:endParaRPr lang="zh-TW" altLang="en-US"/>
          </a:p>
        </p:txBody>
      </p:sp>
    </p:spTree>
    <p:extLst>
      <p:ext uri="{BB962C8B-B14F-4D97-AF65-F5344CB8AC3E}">
        <p14:creationId xmlns:p14="http://schemas.microsoft.com/office/powerpoint/2010/main" val="386971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CEA5AE-F794-40BB-A3C1-1F15FA540660}" type="slidenum">
              <a:rPr lang="zh-TW" altLang="en-US" smtClean="0"/>
              <a:t>4</a:t>
            </a:fld>
            <a:endParaRPr lang="zh-TW" altLang="en-US"/>
          </a:p>
        </p:txBody>
      </p:sp>
    </p:spTree>
    <p:extLst>
      <p:ext uri="{BB962C8B-B14F-4D97-AF65-F5344CB8AC3E}">
        <p14:creationId xmlns:p14="http://schemas.microsoft.com/office/powerpoint/2010/main" val="388559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6CEA5AE-F794-40BB-A3C1-1F15FA540660}" type="slidenum">
              <a:rPr lang="zh-TW" altLang="en-US" smtClean="0"/>
              <a:t>5</a:t>
            </a:fld>
            <a:endParaRPr lang="zh-TW" altLang="en-US"/>
          </a:p>
        </p:txBody>
      </p:sp>
    </p:spTree>
    <p:extLst>
      <p:ext uri="{BB962C8B-B14F-4D97-AF65-F5344CB8AC3E}">
        <p14:creationId xmlns:p14="http://schemas.microsoft.com/office/powerpoint/2010/main" val="348780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ITF</a:t>
            </a:r>
            <a:r>
              <a:rPr lang="zh-TW" altLang="en-US" dirty="0"/>
              <a:t>：</a:t>
            </a:r>
            <a:r>
              <a:rPr lang="zh-TW" altLang="en-US" b="0" i="0" dirty="0">
                <a:solidFill>
                  <a:srgbClr val="4D5156"/>
                </a:solidFill>
                <a:effectLst/>
                <a:latin typeface="arial" panose="020B0604020202020204" pitchFamily="34" charset="0"/>
              </a:rPr>
              <a:t>國際運輸論壇是</a:t>
            </a:r>
            <a:r>
              <a:rPr lang="en-US" altLang="zh-TW" b="0" i="0" dirty="0">
                <a:solidFill>
                  <a:srgbClr val="4D5156"/>
                </a:solidFill>
                <a:effectLst/>
                <a:latin typeface="arial" panose="020B0604020202020204" pitchFamily="34" charset="0"/>
              </a:rPr>
              <a:t>OECD</a:t>
            </a:r>
            <a:r>
              <a:rPr lang="zh-TW" altLang="en-US" b="0" i="0" dirty="0">
                <a:solidFill>
                  <a:srgbClr val="4D5156"/>
                </a:solidFill>
                <a:effectLst/>
                <a:latin typeface="arial" panose="020B0604020202020204" pitchFamily="34" charset="0"/>
              </a:rPr>
              <a:t>系統內的一個政府間組織 </a:t>
            </a:r>
            <a:r>
              <a:rPr lang="en-US" altLang="zh-TW" b="0" i="0" dirty="0">
                <a:solidFill>
                  <a:srgbClr val="202124"/>
                </a:solidFill>
                <a:effectLst/>
                <a:latin typeface="Google Sans"/>
              </a:rPr>
              <a:t>International Transport Forum</a:t>
            </a:r>
          </a:p>
          <a:p>
            <a:r>
              <a:rPr lang="en-US" altLang="zh-TW" b="0" i="0" dirty="0">
                <a:solidFill>
                  <a:srgbClr val="4D5156"/>
                </a:solidFill>
                <a:effectLst/>
                <a:latin typeface="arial" panose="020B0604020202020204" pitchFamily="34" charset="0"/>
              </a:rPr>
              <a:t>OECD</a:t>
            </a:r>
            <a:r>
              <a:rPr lang="zh-TW" altLang="en-US" dirty="0"/>
              <a:t>：</a:t>
            </a:r>
            <a:r>
              <a:rPr lang="zh-TW" altLang="en-US" b="0" i="0" dirty="0">
                <a:solidFill>
                  <a:srgbClr val="202124"/>
                </a:solidFill>
                <a:effectLst/>
                <a:latin typeface="Google Sans"/>
              </a:rPr>
              <a:t>經濟合作暨發展組織</a:t>
            </a:r>
            <a:endParaRPr lang="zh-TW" altLang="en-US" dirty="0"/>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6</a:t>
            </a:fld>
            <a:endParaRPr lang="zh-TW" altLang="en-US"/>
          </a:p>
        </p:txBody>
      </p:sp>
    </p:spTree>
    <p:extLst>
      <p:ext uri="{BB962C8B-B14F-4D97-AF65-F5344CB8AC3E}">
        <p14:creationId xmlns:p14="http://schemas.microsoft.com/office/powerpoint/2010/main" val="107771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a:t>
            </a:r>
            <a:r>
              <a:rPr lang="zh-TW" altLang="en-US" dirty="0"/>
              <a:t>簡單的步行任務（在沒有接近虛擬汽車的情況下在模擬器室中行走）</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邊走邊掃描的雙重任務（在城市環境中出現視覺或聲音刺激時，邊走邊按下響應按鈕，沒有虛擬汽車靠近）</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t>模擬複雜雙向交通環境中的過馬路任務</a:t>
            </a:r>
          </a:p>
          <a:p>
            <a:endParaRPr lang="zh-TW" altLang="en-US" dirty="0"/>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8</a:t>
            </a:fld>
            <a:endParaRPr lang="zh-TW" altLang="en-US"/>
          </a:p>
        </p:txBody>
      </p:sp>
    </p:spTree>
    <p:extLst>
      <p:ext uri="{BB962C8B-B14F-4D97-AF65-F5344CB8AC3E}">
        <p14:creationId xmlns:p14="http://schemas.microsoft.com/office/powerpoint/2010/main" val="154508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兩個老年組是根據所有老年參與者的中位年齡（</a:t>
            </a:r>
            <a:r>
              <a:rPr lang="en-US" altLang="zh-TW" dirty="0"/>
              <a:t>73</a:t>
            </a:r>
            <a:r>
              <a:rPr lang="zh-TW" altLang="en-US" dirty="0"/>
              <a:t>）和平均年齡（</a:t>
            </a:r>
            <a:r>
              <a:rPr lang="en-US" altLang="zh-TW" dirty="0"/>
              <a:t>M = 70.97</a:t>
            </a:r>
            <a:r>
              <a:rPr lang="zh-TW" altLang="en-US" dirty="0"/>
              <a:t>，</a:t>
            </a:r>
            <a:r>
              <a:rPr lang="en-US" altLang="zh-TW" dirty="0"/>
              <a:t>SD = 5.64</a:t>
            </a:r>
            <a:r>
              <a:rPr lang="zh-TW" altLang="en-US" dirty="0"/>
              <a:t>）後驗形成的。</a:t>
            </a:r>
            <a:endParaRPr lang="en-US" altLang="zh-TW" dirty="0"/>
          </a:p>
          <a:p>
            <a:endParaRPr lang="en-US" altLang="zh-TW" dirty="0"/>
          </a:p>
          <a:p>
            <a:r>
              <a:rPr lang="zh-TW" altLang="en-US" dirty="0"/>
              <a:t>要高於</a:t>
            </a:r>
            <a:r>
              <a:rPr lang="en-US" altLang="zh-TW" dirty="0"/>
              <a:t>27</a:t>
            </a:r>
            <a:r>
              <a:rPr lang="zh-TW" altLang="en-US" dirty="0"/>
              <a:t>分，滿分是</a:t>
            </a:r>
            <a:r>
              <a:rPr lang="en-US" altLang="zh-TW" dirty="0"/>
              <a:t>30</a:t>
            </a:r>
            <a:r>
              <a:rPr lang="zh-TW" altLang="en-US" dirty="0"/>
              <a:t>分</a:t>
            </a:r>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9</a:t>
            </a:fld>
            <a:endParaRPr lang="zh-TW" altLang="en-US"/>
          </a:p>
        </p:txBody>
      </p:sp>
    </p:spTree>
    <p:extLst>
      <p:ext uri="{BB962C8B-B14F-4D97-AF65-F5344CB8AC3E}">
        <p14:creationId xmlns:p14="http://schemas.microsoft.com/office/powerpoint/2010/main" val="342349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模擬裝置包括實驗街道</a:t>
            </a:r>
            <a:r>
              <a:rPr lang="en-US" altLang="zh-TW" dirty="0"/>
              <a:t>(5.7</a:t>
            </a:r>
            <a:r>
              <a:rPr lang="zh-TW" altLang="en-US" dirty="0"/>
              <a:t>公尺寬的雙向街道，地板顏色為灰色</a:t>
            </a:r>
            <a:r>
              <a:rPr lang="en-US" altLang="zh-TW" dirty="0"/>
              <a:t>)</a:t>
            </a:r>
            <a:r>
              <a:rPr lang="zh-TW" altLang="en-US" dirty="0"/>
              <a:t>、圖像生成系統、投影系統、</a:t>
            </a:r>
            <a:r>
              <a:rPr lang="en-US" altLang="zh-TW" dirty="0"/>
              <a:t>3D</a:t>
            </a:r>
            <a:r>
              <a:rPr lang="zh-TW" altLang="en-US" dirty="0"/>
              <a:t>音效和運動紀錄系統。</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視覺場景被投射在</a:t>
            </a:r>
            <a:r>
              <a:rPr lang="en-US" altLang="zh-TW" dirty="0"/>
              <a:t>10</a:t>
            </a:r>
            <a:r>
              <a:rPr lang="zh-TW" altLang="en-US" dirty="0"/>
              <a:t>個顯示器</a:t>
            </a:r>
            <a:r>
              <a:rPr lang="en-US" altLang="zh-TW" dirty="0"/>
              <a:t>(</a:t>
            </a:r>
            <a:r>
              <a:rPr lang="zh-TW" altLang="en-US" dirty="0"/>
              <a:t>高：</a:t>
            </a:r>
            <a:r>
              <a:rPr lang="en-US" altLang="zh-TW" dirty="0"/>
              <a:t>2.55</a:t>
            </a:r>
            <a:r>
              <a:rPr lang="zh-TW" altLang="en-US" dirty="0"/>
              <a:t>公尺，寬：</a:t>
            </a:r>
            <a:r>
              <a:rPr lang="en-US" altLang="zh-TW" dirty="0"/>
              <a:t>1.88</a:t>
            </a:r>
            <a:r>
              <a:rPr lang="zh-TW" altLang="en-US" dirty="0"/>
              <a:t>公尺</a:t>
            </a:r>
            <a:r>
              <a:rPr lang="en-US" altLang="zh-TW" dirty="0"/>
              <a:t>)</a:t>
            </a:r>
            <a:r>
              <a:rPr lang="zh-TW" altLang="en-US" dirty="0"/>
              <a:t>上，形成一條走廊，行人可以在其中行走</a:t>
            </a:r>
            <a:r>
              <a:rPr lang="en-US" altLang="zh-TW" dirty="0"/>
              <a:t>7</a:t>
            </a:r>
            <a:r>
              <a:rPr lang="zh-TW" altLang="en-US" dirty="0"/>
              <a:t>公尺。</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10</a:t>
            </a:fld>
            <a:endParaRPr lang="zh-TW" altLang="en-US"/>
          </a:p>
        </p:txBody>
      </p:sp>
    </p:spTree>
    <p:extLst>
      <p:ext uri="{BB962C8B-B14F-4D97-AF65-F5344CB8AC3E}">
        <p14:creationId xmlns:p14="http://schemas.microsoft.com/office/powerpoint/2010/main" val="285987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受測者會進行三項任務</a:t>
            </a:r>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11</a:t>
            </a:fld>
            <a:endParaRPr lang="zh-TW" altLang="en-US"/>
          </a:p>
        </p:txBody>
      </p:sp>
    </p:spTree>
    <p:extLst>
      <p:ext uri="{BB962C8B-B14F-4D97-AF65-F5344CB8AC3E}">
        <p14:creationId xmlns:p14="http://schemas.microsoft.com/office/powerpoint/2010/main" val="66484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視覺刺激左右各出現</a:t>
            </a:r>
            <a:r>
              <a:rPr lang="en-US" altLang="zh-TW" dirty="0"/>
              <a:t>4</a:t>
            </a:r>
            <a:r>
              <a:rPr lang="zh-TW" altLang="en-US" dirty="0"/>
              <a:t>次</a:t>
            </a:r>
          </a:p>
        </p:txBody>
      </p:sp>
      <p:sp>
        <p:nvSpPr>
          <p:cNvPr id="4" name="投影片編號版面配置區 3"/>
          <p:cNvSpPr>
            <a:spLocks noGrp="1"/>
          </p:cNvSpPr>
          <p:nvPr>
            <p:ph type="sldNum" sz="quarter" idx="5"/>
          </p:nvPr>
        </p:nvSpPr>
        <p:spPr/>
        <p:txBody>
          <a:bodyPr/>
          <a:lstStyle/>
          <a:p>
            <a:fld id="{29C4E7F1-692A-40FB-A50D-AAB733B88236}" type="slidenum">
              <a:rPr lang="zh-TW" altLang="en-US" smtClean="0"/>
              <a:t>12</a:t>
            </a:fld>
            <a:endParaRPr lang="zh-TW" altLang="en-US"/>
          </a:p>
        </p:txBody>
      </p:sp>
    </p:spTree>
    <p:extLst>
      <p:ext uri="{BB962C8B-B14F-4D97-AF65-F5344CB8AC3E}">
        <p14:creationId xmlns:p14="http://schemas.microsoft.com/office/powerpoint/2010/main" val="302550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5D31DE6E-D6B3-44F4-8EA7-361283C7505F}"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80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69596A1-351D-4C2D-91CD-069274BBB895}"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8884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E52878-9A73-4172-9F7A-28B3C9056180}"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0568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40D5DB-2114-48D9-8EF4-3C4C89A91FF0}"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9836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F384EB80-CAA9-4119-B4FA-ED7F2207BD1C}" type="datetime1">
              <a:rPr lang="zh-TW" altLang="en-US" smtClean="0"/>
              <a:t>2022/10/14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13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3A2A37A-211A-401B-B896-69EDC19160F1}" type="datetime1">
              <a:rPr lang="zh-TW" altLang="en-US" smtClean="0"/>
              <a:t>2022/10/14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69425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0B8A115-94A9-4807-AEFB-52DF6F50CE12}" type="datetime1">
              <a:rPr lang="zh-TW" altLang="en-US" smtClean="0"/>
              <a:t>2022/10/14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6688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093784B-086A-4EA2-9E55-0C7B33A16A63}" type="datetime1">
              <a:rPr lang="zh-TW" altLang="en-US" smtClean="0"/>
              <a:t>2022/10/14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9120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C3429D-0951-4A01-8755-B0DC094BFDE5}" type="datetime1">
              <a:rPr lang="zh-TW" altLang="en-US" smtClean="0"/>
              <a:t>2022/10/14</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1251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B19833-5BF6-43D2-8496-F38D82DAC195}" type="datetime1">
              <a:rPr lang="zh-TW" altLang="en-US" smtClean="0"/>
              <a:t>2022/10/14</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16357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F49D797-9215-4CCA-ADB6-8790B1729E4C}" type="datetime1">
              <a:rPr lang="zh-TW" altLang="en-US" smtClean="0"/>
              <a:t>2022/10/14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57442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BD310E-9098-46AD-B0AB-D3AE0CB2246F}" type="datetime1">
              <a:rPr lang="zh-TW" altLang="en-US" smtClean="0"/>
              <a:t>2022/10/14</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B9A16C-9DC4-47BC-86C3-85660D3CFFBD}"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257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2">
            <a:extLst>
              <a:ext uri="{FF2B5EF4-FFF2-40B4-BE49-F238E27FC236}">
                <a16:creationId xmlns:a16="http://schemas.microsoft.com/office/drawing/2014/main" id="{77B949AF-D1DC-852E-AF72-41471BC80161}"/>
              </a:ext>
            </a:extLst>
          </p:cNvPr>
          <p:cNvSpPr txBox="1">
            <a:spLocks/>
          </p:cNvSpPr>
          <p:nvPr/>
        </p:nvSpPr>
        <p:spPr>
          <a:xfrm>
            <a:off x="990600" y="238821"/>
            <a:ext cx="2864219" cy="45039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zh-TW" altLang="en-US" sz="2800" dirty="0"/>
              <a:t>年齡相關</a:t>
            </a:r>
          </a:p>
        </p:txBody>
      </p:sp>
      <p:sp>
        <p:nvSpPr>
          <p:cNvPr id="3" name="內容版面配置區 3">
            <a:extLst>
              <a:ext uri="{FF2B5EF4-FFF2-40B4-BE49-F238E27FC236}">
                <a16:creationId xmlns:a16="http://schemas.microsoft.com/office/drawing/2014/main" id="{9EFDF8B2-AD69-1A35-BE10-644BADD318C9}"/>
              </a:ext>
            </a:extLst>
          </p:cNvPr>
          <p:cNvSpPr txBox="1">
            <a:spLocks/>
          </p:cNvSpPr>
          <p:nvPr/>
        </p:nvSpPr>
        <p:spPr>
          <a:xfrm>
            <a:off x="181776" y="1099184"/>
            <a:ext cx="12010224" cy="530161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altLang="zh-TW" sz="2200" dirty="0"/>
              <a:t>An investigation of road crossing in a virtual environment</a:t>
            </a:r>
          </a:p>
          <a:p>
            <a:pPr marL="457200" indent="-457200">
              <a:buFont typeface="+mj-lt"/>
              <a:buAutoNum type="arabicPeriod"/>
            </a:pPr>
            <a:r>
              <a:rPr lang="en-US" altLang="zh-TW" sz="2200" dirty="0"/>
              <a:t>Comparison of Child and Adult Pedestrian Perspectives of External Features on Autonomous Vehicles Using Virtual Reality Experiment</a:t>
            </a:r>
          </a:p>
          <a:p>
            <a:pPr marL="457200" indent="-457200">
              <a:buFont typeface="+mj-lt"/>
              <a:buAutoNum type="arabicPeriod"/>
            </a:pPr>
            <a:r>
              <a:rPr lang="en-US" altLang="zh-TW" sz="2200" dirty="0"/>
              <a:t>Crossing a two-way street_ comparison of young and old pedestrians</a:t>
            </a:r>
          </a:p>
          <a:p>
            <a:pPr marL="457200" indent="-457200">
              <a:buFont typeface="+mj-lt"/>
              <a:buAutoNum type="arabicPeriod"/>
            </a:pPr>
            <a:r>
              <a:rPr lang="en-US" altLang="zh-TW" sz="2200" dirty="0"/>
              <a:t>Designing for Automated Vehicle and Pedestrian</a:t>
            </a:r>
          </a:p>
          <a:p>
            <a:pPr marL="457200" indent="-457200">
              <a:buFont typeface="+mj-lt"/>
              <a:buAutoNum type="arabicPeriod"/>
            </a:pPr>
            <a:r>
              <a:rPr lang="en-US" altLang="zh-TW" sz="2200" dirty="0"/>
              <a:t>Evaluation of pedestrian speed in Jordan with investigation of some contributing factors</a:t>
            </a:r>
          </a:p>
          <a:p>
            <a:pPr marL="457200" indent="-457200">
              <a:buFont typeface="+mj-lt"/>
              <a:buAutoNum type="arabicPeriod"/>
            </a:pPr>
            <a:r>
              <a:rPr lang="en-US" altLang="zh-TW" sz="2200" dirty="0"/>
              <a:t>Pedestrian distraction_ The effects of road environment complexity and age on pedestrians visual attention and crossing behavior</a:t>
            </a:r>
          </a:p>
          <a:p>
            <a:pPr marL="457200" indent="-457200">
              <a:buFont typeface="+mj-lt"/>
              <a:buAutoNum type="arabicPeriod"/>
            </a:pPr>
            <a:r>
              <a:rPr lang="en-US" altLang="zh-TW" sz="2200" dirty="0"/>
              <a:t>Street-crossing workload in young and older pedestrians</a:t>
            </a:r>
          </a:p>
          <a:p>
            <a:pPr marL="457200" indent="-457200">
              <a:buFont typeface="+mj-lt"/>
              <a:buAutoNum type="arabicPeriod"/>
            </a:pPr>
            <a:r>
              <a:rPr lang="en-US" altLang="zh-TW" sz="2200" dirty="0"/>
              <a:t>Towards an explanation of age-related difficulties in crossing a two-way street</a:t>
            </a:r>
          </a:p>
          <a:p>
            <a:pPr marL="457200" indent="-457200">
              <a:buFont typeface="+mj-lt"/>
              <a:buAutoNum type="arabicPeriod"/>
            </a:pPr>
            <a:r>
              <a:rPr lang="en-US" altLang="zh-TW" sz="2200" dirty="0"/>
              <a:t>Young and older adult pedestrians’ behavior when crossing a street in front of conventional and self-driving cars</a:t>
            </a:r>
          </a:p>
          <a:p>
            <a:pPr>
              <a:buFont typeface="Wingdings" panose="05000000000000000000" pitchFamily="2" charset="2"/>
              <a:buChar char="l"/>
            </a:pPr>
            <a:endParaRPr lang="zh-TW" altLang="en-US" dirty="0"/>
          </a:p>
        </p:txBody>
      </p:sp>
      <p:sp>
        <p:nvSpPr>
          <p:cNvPr id="4" name="文字方塊 3">
            <a:extLst>
              <a:ext uri="{FF2B5EF4-FFF2-40B4-BE49-F238E27FC236}">
                <a16:creationId xmlns:a16="http://schemas.microsoft.com/office/drawing/2014/main" id="{6290C34B-F13B-37A5-DF11-E7E182C7FCFE}"/>
              </a:ext>
            </a:extLst>
          </p:cNvPr>
          <p:cNvSpPr txBox="1"/>
          <p:nvPr/>
        </p:nvSpPr>
        <p:spPr>
          <a:xfrm>
            <a:off x="181776" y="104436"/>
            <a:ext cx="1027269" cy="584775"/>
          </a:xfrm>
          <a:prstGeom prst="rect">
            <a:avLst/>
          </a:prstGeom>
          <a:noFill/>
        </p:spPr>
        <p:txBody>
          <a:bodyPr wrap="square" rtlCol="0">
            <a:spAutoFit/>
          </a:bodyPr>
          <a:lstStyle/>
          <a:p>
            <a:r>
              <a:rPr lang="zh-TW" altLang="en-US" sz="3200" dirty="0"/>
              <a:t>文獻</a:t>
            </a:r>
          </a:p>
        </p:txBody>
      </p:sp>
      <p:sp>
        <p:nvSpPr>
          <p:cNvPr id="5" name="投影片編號版面配置區 4">
            <a:extLst>
              <a:ext uri="{FF2B5EF4-FFF2-40B4-BE49-F238E27FC236}">
                <a16:creationId xmlns:a16="http://schemas.microsoft.com/office/drawing/2014/main" id="{4A42A0F4-20AB-57B0-9761-BD5CD5B534AA}"/>
              </a:ext>
            </a:extLst>
          </p:cNvPr>
          <p:cNvSpPr>
            <a:spLocks noGrp="1"/>
          </p:cNvSpPr>
          <p:nvPr>
            <p:ph type="sldNum" sz="quarter" idx="12"/>
          </p:nvPr>
        </p:nvSpPr>
        <p:spPr/>
        <p:txBody>
          <a:bodyPr/>
          <a:lstStyle/>
          <a:p>
            <a:fld id="{ADB9A16C-9DC4-47BC-86C3-85660D3CFFBD}" type="slidenum">
              <a:rPr lang="zh-TW" altLang="en-US" smtClean="0"/>
              <a:t>1</a:t>
            </a:fld>
            <a:endParaRPr lang="zh-TW" altLang="en-US"/>
          </a:p>
        </p:txBody>
      </p:sp>
    </p:spTree>
    <p:extLst>
      <p:ext uri="{BB962C8B-B14F-4D97-AF65-F5344CB8AC3E}">
        <p14:creationId xmlns:p14="http://schemas.microsoft.com/office/powerpoint/2010/main" val="299791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200" dirty="0"/>
              <a:t>反應按鈕</a:t>
            </a:r>
            <a:endParaRPr lang="en-US" altLang="zh-TW" sz="2200" dirty="0"/>
          </a:p>
          <a:p>
            <a:pPr>
              <a:lnSpc>
                <a:spcPct val="125000"/>
              </a:lnSpc>
              <a:spcBef>
                <a:spcPts val="300"/>
              </a:spcBef>
              <a:spcAft>
                <a:spcPts val="300"/>
              </a:spcAft>
              <a:buFont typeface="Wingdings" panose="05000000000000000000" pitchFamily="2" charset="2"/>
              <a:buChar char="Ø"/>
            </a:pPr>
            <a:r>
              <a:rPr lang="zh-TW" altLang="en-US" sz="2200" dirty="0"/>
              <a:t>模擬環境為一條</a:t>
            </a:r>
            <a:r>
              <a:rPr lang="en-US" altLang="zh-TW" sz="2200" dirty="0"/>
              <a:t>5.7</a:t>
            </a:r>
            <a:r>
              <a:rPr lang="zh-TW" altLang="en-US" sz="2200" dirty="0"/>
              <a:t>公尺寬的雙向城市街道，受測者可以步行</a:t>
            </a:r>
            <a:r>
              <a:rPr lang="en-US" altLang="zh-TW" sz="2200" dirty="0"/>
              <a:t>5.7</a:t>
            </a:r>
            <a:r>
              <a:rPr lang="zh-TW" altLang="en-US" sz="2200" dirty="0"/>
              <a:t>公尺的距離</a:t>
            </a:r>
            <a:endParaRPr lang="en-US" altLang="zh-TW" sz="2200" dirty="0"/>
          </a:p>
          <a:p>
            <a:pPr>
              <a:lnSpc>
                <a:spcPct val="125000"/>
              </a:lnSpc>
              <a:spcBef>
                <a:spcPts val="300"/>
              </a:spcBef>
              <a:spcAft>
                <a:spcPts val="300"/>
              </a:spcAft>
              <a:buFont typeface="Wingdings" panose="05000000000000000000" pitchFamily="2" charset="2"/>
              <a:buChar char="Ø"/>
            </a:pPr>
            <a:r>
              <a:rPr lang="zh-TW" altLang="en-US" sz="2200" dirty="0"/>
              <a:t>視覺場景由自動跟蹤系統更新</a:t>
            </a:r>
            <a:r>
              <a:rPr lang="it-IT" altLang="zh-TW" sz="2200" dirty="0"/>
              <a:t>(Vicon®, Oxford Metrics, London, UK)</a:t>
            </a:r>
          </a:p>
          <a:p>
            <a:pPr>
              <a:lnSpc>
                <a:spcPct val="125000"/>
              </a:lnSpc>
              <a:spcBef>
                <a:spcPts val="300"/>
              </a:spcBef>
              <a:spcAft>
                <a:spcPts val="300"/>
              </a:spcAft>
              <a:buFont typeface="Wingdings" panose="05000000000000000000" pitchFamily="2" charset="2"/>
              <a:buChar char="Ø"/>
            </a:pPr>
            <a:r>
              <a:rPr lang="zh-TW" altLang="en-US" sz="2200" dirty="0"/>
              <a:t>人行道是平坦的，受測者不必走上走下，行人的初始位置是站在人行道的邊緣</a:t>
            </a:r>
            <a:endParaRPr lang="en-US" altLang="zh-TW" sz="2200" dirty="0"/>
          </a:p>
          <a:p>
            <a:pPr>
              <a:lnSpc>
                <a:spcPct val="125000"/>
              </a:lnSpc>
              <a:spcBef>
                <a:spcPts val="300"/>
              </a:spcBef>
              <a:spcAft>
                <a:spcPts val="300"/>
              </a:spcAft>
              <a:buFont typeface="Wingdings" panose="05000000000000000000" pitchFamily="2" charset="2"/>
              <a:buChar char="Ø"/>
            </a:pPr>
            <a:endParaRPr lang="en-US" altLang="zh-TW" sz="2200"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069708ED-D40D-1C2A-A763-0629918099F0}"/>
              </a:ext>
            </a:extLst>
          </p:cNvPr>
          <p:cNvPicPr>
            <a:picLocks noChangeAspect="1"/>
          </p:cNvPicPr>
          <p:nvPr/>
        </p:nvPicPr>
        <p:blipFill>
          <a:blip r:embed="rId3"/>
          <a:stretch>
            <a:fillRect/>
          </a:stretch>
        </p:blipFill>
        <p:spPr>
          <a:xfrm>
            <a:off x="637716" y="4257306"/>
            <a:ext cx="3696020" cy="2530059"/>
          </a:xfrm>
          <a:prstGeom prst="rect">
            <a:avLst/>
          </a:prstGeom>
        </p:spPr>
      </p:pic>
      <p:pic>
        <p:nvPicPr>
          <p:cNvPr id="7" name="圖片 6">
            <a:extLst>
              <a:ext uri="{FF2B5EF4-FFF2-40B4-BE49-F238E27FC236}">
                <a16:creationId xmlns:a16="http://schemas.microsoft.com/office/drawing/2014/main" id="{09AA1691-E9E0-A035-6782-D6A0ADB6098A}"/>
              </a:ext>
            </a:extLst>
          </p:cNvPr>
          <p:cNvPicPr>
            <a:picLocks noChangeAspect="1"/>
          </p:cNvPicPr>
          <p:nvPr/>
        </p:nvPicPr>
        <p:blipFill>
          <a:blip r:embed="rId4"/>
          <a:stretch>
            <a:fillRect/>
          </a:stretch>
        </p:blipFill>
        <p:spPr>
          <a:xfrm>
            <a:off x="5023705" y="4257305"/>
            <a:ext cx="3564360" cy="2530059"/>
          </a:xfrm>
          <a:prstGeom prst="rect">
            <a:avLst/>
          </a:prstGeom>
        </p:spPr>
      </p:pic>
      <p:pic>
        <p:nvPicPr>
          <p:cNvPr id="9" name="圖片 8">
            <a:extLst>
              <a:ext uri="{FF2B5EF4-FFF2-40B4-BE49-F238E27FC236}">
                <a16:creationId xmlns:a16="http://schemas.microsoft.com/office/drawing/2014/main" id="{AC86E6AE-F261-8CAA-799C-B1834576A848}"/>
              </a:ext>
            </a:extLst>
          </p:cNvPr>
          <p:cNvPicPr>
            <a:picLocks noChangeAspect="1"/>
          </p:cNvPicPr>
          <p:nvPr/>
        </p:nvPicPr>
        <p:blipFill>
          <a:blip r:embed="rId5"/>
          <a:stretch>
            <a:fillRect/>
          </a:stretch>
        </p:blipFill>
        <p:spPr>
          <a:xfrm>
            <a:off x="9278034" y="3896161"/>
            <a:ext cx="2566523" cy="2855886"/>
          </a:xfrm>
          <a:prstGeom prst="rect">
            <a:avLst/>
          </a:prstGeom>
        </p:spPr>
      </p:pic>
      <p:sp>
        <p:nvSpPr>
          <p:cNvPr id="4" name="投影片編號版面配置區 3">
            <a:extLst>
              <a:ext uri="{FF2B5EF4-FFF2-40B4-BE49-F238E27FC236}">
                <a16:creationId xmlns:a16="http://schemas.microsoft.com/office/drawing/2014/main" id="{16821401-DB6A-7EE7-B788-1A48405A45AD}"/>
              </a:ext>
            </a:extLst>
          </p:cNvPr>
          <p:cNvSpPr>
            <a:spLocks noGrp="1"/>
          </p:cNvSpPr>
          <p:nvPr>
            <p:ph type="sldNum" sz="quarter" idx="12"/>
          </p:nvPr>
        </p:nvSpPr>
        <p:spPr/>
        <p:txBody>
          <a:bodyPr/>
          <a:lstStyle/>
          <a:p>
            <a:fld id="{ADB9A16C-9DC4-47BC-86C3-85660D3CFFBD}" type="slidenum">
              <a:rPr lang="zh-TW" altLang="en-US" smtClean="0"/>
              <a:t>10</a:t>
            </a:fld>
            <a:endParaRPr lang="zh-TW" altLang="en-US"/>
          </a:p>
        </p:txBody>
      </p:sp>
    </p:spTree>
    <p:extLst>
      <p:ext uri="{BB962C8B-B14F-4D97-AF65-F5344CB8AC3E}">
        <p14:creationId xmlns:p14="http://schemas.microsoft.com/office/powerpoint/2010/main" val="330382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簡單步行任務：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Arial" panose="020B0604020202020204" pitchFamily="34" charset="0"/>
              <a:buChar char="•"/>
            </a:pPr>
            <a:r>
              <a:rPr lang="zh-TW" altLang="en-US" sz="2800" dirty="0"/>
              <a:t>要求受測者過馬路</a:t>
            </a:r>
            <a:r>
              <a:rPr lang="en-US" altLang="zh-TW" sz="2800" dirty="0"/>
              <a:t>10</a:t>
            </a:r>
            <a:r>
              <a:rPr lang="zh-TW" altLang="en-US" sz="2800" dirty="0"/>
              <a:t>次，沒有虛擬汽車接近，計算每個人的步行速度</a:t>
            </a:r>
          </a:p>
        </p:txBody>
      </p:sp>
      <p:sp>
        <p:nvSpPr>
          <p:cNvPr id="4" name="投影片編號版面配置區 3">
            <a:extLst>
              <a:ext uri="{FF2B5EF4-FFF2-40B4-BE49-F238E27FC236}">
                <a16:creationId xmlns:a16="http://schemas.microsoft.com/office/drawing/2014/main" id="{CE54DC04-584E-17D8-D76E-C10DFC5E1855}"/>
              </a:ext>
            </a:extLst>
          </p:cNvPr>
          <p:cNvSpPr>
            <a:spLocks noGrp="1"/>
          </p:cNvSpPr>
          <p:nvPr>
            <p:ph type="sldNum" sz="quarter" idx="12"/>
          </p:nvPr>
        </p:nvSpPr>
        <p:spPr/>
        <p:txBody>
          <a:bodyPr/>
          <a:lstStyle/>
          <a:p>
            <a:fld id="{ADB9A16C-9DC4-47BC-86C3-85660D3CFFBD}" type="slidenum">
              <a:rPr lang="zh-TW" altLang="en-US" smtClean="0"/>
              <a:t>11</a:t>
            </a:fld>
            <a:endParaRPr lang="zh-TW" altLang="en-US"/>
          </a:p>
        </p:txBody>
      </p:sp>
    </p:spTree>
    <p:extLst>
      <p:ext uri="{BB962C8B-B14F-4D97-AF65-F5344CB8AC3E}">
        <p14:creationId xmlns:p14="http://schemas.microsoft.com/office/powerpoint/2010/main" val="188098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邊走邊掃描的雙重任務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775516"/>
            <a:ext cx="10058400" cy="4023360"/>
          </a:xfrm>
        </p:spPr>
        <p:txBody>
          <a:bodyPr>
            <a:noAutofit/>
          </a:bodyPr>
          <a:lstStyle/>
          <a:p>
            <a:pPr>
              <a:lnSpc>
                <a:spcPct val="125000"/>
              </a:lnSpc>
              <a:spcBef>
                <a:spcPts val="300"/>
              </a:spcBef>
              <a:spcAft>
                <a:spcPts val="300"/>
              </a:spcAft>
              <a:buFont typeface="Wingdings" panose="05000000000000000000" pitchFamily="2" charset="2"/>
              <a:buChar char="Ø"/>
            </a:pPr>
            <a:r>
              <a:rPr lang="zh-TW" altLang="en-US" sz="2200" dirty="0"/>
              <a:t>有兩個子任務：</a:t>
            </a:r>
            <a:endParaRPr lang="en-US" altLang="zh-TW" sz="2200" dirty="0"/>
          </a:p>
          <a:p>
            <a:pPr marL="457200" indent="-457200">
              <a:lnSpc>
                <a:spcPct val="125000"/>
              </a:lnSpc>
              <a:spcBef>
                <a:spcPts val="300"/>
              </a:spcBef>
              <a:spcAft>
                <a:spcPts val="300"/>
              </a:spcAft>
              <a:buFont typeface="+mj-lt"/>
              <a:buAutoNum type="arabicPeriod"/>
            </a:pPr>
            <a:r>
              <a:rPr lang="zh-TW" altLang="en-US" sz="2200" dirty="0"/>
              <a:t>簡單的反應時間任務：</a:t>
            </a:r>
            <a:endParaRPr lang="en-US" altLang="zh-TW" sz="2200" dirty="0"/>
          </a:p>
          <a:p>
            <a:pPr>
              <a:lnSpc>
                <a:spcPct val="125000"/>
              </a:lnSpc>
              <a:spcBef>
                <a:spcPts val="300"/>
              </a:spcBef>
              <a:spcAft>
                <a:spcPts val="300"/>
              </a:spcAft>
              <a:buFont typeface="Arial" panose="020B0604020202020204" pitchFamily="34" charset="0"/>
              <a:buChar char="•"/>
            </a:pPr>
            <a:r>
              <a:rPr lang="zh-TW" altLang="en-US" sz="2200" dirty="0"/>
              <a:t>受測者站在人行道的邊緣，他們被指示保持在這個位置並在他們聽到響亮的嗶嗶聲或在城市環境中看到了視覺刺激時按下按鈕</a:t>
            </a:r>
            <a:endParaRPr lang="en-US" altLang="zh-TW" sz="2200" dirty="0"/>
          </a:p>
          <a:p>
            <a:pPr>
              <a:lnSpc>
                <a:spcPct val="125000"/>
              </a:lnSpc>
              <a:spcBef>
                <a:spcPts val="300"/>
              </a:spcBef>
              <a:spcAft>
                <a:spcPts val="300"/>
              </a:spcAft>
              <a:buFont typeface="Wingdings" panose="05000000000000000000" pitchFamily="2" charset="2"/>
              <a:buChar char="ü"/>
            </a:pPr>
            <a:r>
              <a:rPr lang="zh-TW" altLang="en-US" sz="2200" dirty="0"/>
              <a:t>聲音：播放 </a:t>
            </a:r>
            <a:r>
              <a:rPr lang="en-US" altLang="zh-TW" sz="2200" dirty="0"/>
              <a:t>100 </a:t>
            </a:r>
            <a:r>
              <a:rPr lang="zh-TW" altLang="en-US" sz="2200" dirty="0"/>
              <a:t>毫秒</a:t>
            </a:r>
            <a:endParaRPr lang="en-US" altLang="zh-TW" sz="2200" dirty="0"/>
          </a:p>
          <a:p>
            <a:pPr>
              <a:lnSpc>
                <a:spcPct val="125000"/>
              </a:lnSpc>
              <a:spcBef>
                <a:spcPts val="300"/>
              </a:spcBef>
              <a:spcAft>
                <a:spcPts val="300"/>
              </a:spcAft>
              <a:buFont typeface="Wingdings" panose="05000000000000000000" pitchFamily="2" charset="2"/>
              <a:buChar char="ü"/>
            </a:pPr>
            <a:r>
              <a:rPr lang="zh-TW" altLang="en-US" sz="2200" dirty="0"/>
              <a:t>視覺：一個 </a:t>
            </a:r>
            <a:r>
              <a:rPr lang="en-US" altLang="zh-TW" sz="2200" dirty="0"/>
              <a:t>55 </a:t>
            </a:r>
            <a:r>
              <a:rPr lang="zh-TW" altLang="en-US" sz="2200" dirty="0"/>
              <a:t>公分寬的紅色圓圈，會呈現在受測者視野的右側或左側</a:t>
            </a:r>
            <a:endParaRPr lang="en-US" altLang="zh-TW" sz="2200" dirty="0"/>
          </a:p>
          <a:p>
            <a:pPr>
              <a:lnSpc>
                <a:spcPct val="125000"/>
              </a:lnSpc>
              <a:spcBef>
                <a:spcPts val="300"/>
              </a:spcBef>
              <a:spcAft>
                <a:spcPts val="300"/>
              </a:spcAft>
              <a:buFont typeface="Arial" panose="020B0604020202020204" pitchFamily="34" charset="0"/>
              <a:buChar char="•"/>
            </a:pPr>
            <a:r>
              <a:rPr lang="zh-TW" altLang="en-US" sz="2200" dirty="0"/>
              <a:t>共有</a:t>
            </a:r>
            <a:r>
              <a:rPr lang="en-US" altLang="zh-TW" sz="2200" dirty="0"/>
              <a:t>14</a:t>
            </a:r>
            <a:r>
              <a:rPr lang="zh-TW" altLang="en-US" sz="2200" dirty="0"/>
              <a:t>次試驗</a:t>
            </a:r>
            <a:r>
              <a:rPr lang="en-US" altLang="zh-TW" sz="2200" dirty="0"/>
              <a:t>(6</a:t>
            </a:r>
            <a:r>
              <a:rPr lang="zh-TW" altLang="en-US" sz="2200" dirty="0"/>
              <a:t>個聲音刺激，</a:t>
            </a:r>
            <a:r>
              <a:rPr lang="en-US" altLang="zh-TW" sz="2200" dirty="0"/>
              <a:t>8</a:t>
            </a:r>
            <a:r>
              <a:rPr lang="zh-TW" altLang="en-US" sz="2200" dirty="0"/>
              <a:t>個視覺刺激</a:t>
            </a:r>
            <a:r>
              <a:rPr lang="en-US" altLang="zh-TW" sz="2200" dirty="0"/>
              <a:t>)</a:t>
            </a:r>
          </a:p>
          <a:p>
            <a:pPr>
              <a:lnSpc>
                <a:spcPct val="125000"/>
              </a:lnSpc>
              <a:spcBef>
                <a:spcPts val="300"/>
              </a:spcBef>
              <a:spcAft>
                <a:spcPts val="300"/>
              </a:spcAft>
              <a:buFont typeface="Arial" panose="020B0604020202020204" pitchFamily="34" charset="0"/>
              <a:buChar char="•"/>
            </a:pPr>
            <a:r>
              <a:rPr lang="zh-TW" altLang="en-US" sz="2200" dirty="0"/>
              <a:t>刺激間距在</a:t>
            </a:r>
            <a:r>
              <a:rPr lang="en-US" altLang="zh-TW" sz="2200" dirty="0"/>
              <a:t>3~5</a:t>
            </a:r>
            <a:r>
              <a:rPr lang="zh-TW" altLang="en-US" sz="2200" dirty="0"/>
              <a:t>秒之間變化</a:t>
            </a:r>
            <a:endParaRPr lang="en-US" altLang="zh-TW" sz="2200" dirty="0"/>
          </a:p>
          <a:p>
            <a:pPr>
              <a:lnSpc>
                <a:spcPct val="125000"/>
              </a:lnSpc>
              <a:spcBef>
                <a:spcPts val="300"/>
              </a:spcBef>
              <a:spcAft>
                <a:spcPts val="300"/>
              </a:spcAft>
              <a:buFont typeface="Arial" panose="020B0604020202020204" pitchFamily="34" charset="0"/>
              <a:buChar char="•"/>
            </a:pPr>
            <a:r>
              <a:rPr lang="zh-TW" altLang="en-US" sz="2200" dirty="0"/>
              <a:t>收集</a:t>
            </a:r>
            <a:r>
              <a:rPr lang="en-US" altLang="zh-TW" sz="2200" dirty="0"/>
              <a:t>14</a:t>
            </a:r>
            <a:r>
              <a:rPr lang="zh-TW" altLang="en-US" sz="2200" dirty="0"/>
              <a:t>次試驗從刺激呈現至按下反應按鈕的時間</a:t>
            </a:r>
            <a:endParaRPr lang="en-US" altLang="zh-TW" sz="2200" dirty="0"/>
          </a:p>
        </p:txBody>
      </p:sp>
      <p:grpSp>
        <p:nvGrpSpPr>
          <p:cNvPr id="12" name="群組 11">
            <a:extLst>
              <a:ext uri="{FF2B5EF4-FFF2-40B4-BE49-F238E27FC236}">
                <a16:creationId xmlns:a16="http://schemas.microsoft.com/office/drawing/2014/main" id="{44C0662A-AE5D-924E-E18B-D1F61A546673}"/>
              </a:ext>
            </a:extLst>
          </p:cNvPr>
          <p:cNvGrpSpPr/>
          <p:nvPr/>
        </p:nvGrpSpPr>
        <p:grpSpPr>
          <a:xfrm>
            <a:off x="9663204" y="0"/>
            <a:ext cx="2279367" cy="6571397"/>
            <a:chOff x="9723494" y="39187"/>
            <a:chExt cx="2279367" cy="6571397"/>
          </a:xfrm>
        </p:grpSpPr>
        <p:grpSp>
          <p:nvGrpSpPr>
            <p:cNvPr id="11" name="群組 10">
              <a:extLst>
                <a:ext uri="{FF2B5EF4-FFF2-40B4-BE49-F238E27FC236}">
                  <a16:creationId xmlns:a16="http://schemas.microsoft.com/office/drawing/2014/main" id="{B42EF126-7A46-9EC6-48AB-42A538B59B3D}"/>
                </a:ext>
              </a:extLst>
            </p:cNvPr>
            <p:cNvGrpSpPr/>
            <p:nvPr/>
          </p:nvGrpSpPr>
          <p:grpSpPr>
            <a:xfrm>
              <a:off x="9723494" y="39187"/>
              <a:ext cx="2059459" cy="2656703"/>
              <a:chOff x="7637899" y="-3702778"/>
              <a:chExt cx="2059459" cy="2656703"/>
            </a:xfrm>
          </p:grpSpPr>
          <p:pic>
            <p:nvPicPr>
              <p:cNvPr id="5" name="圖片 4">
                <a:extLst>
                  <a:ext uri="{FF2B5EF4-FFF2-40B4-BE49-F238E27FC236}">
                    <a16:creationId xmlns:a16="http://schemas.microsoft.com/office/drawing/2014/main" id="{83DA4211-2B28-AD16-36C8-BBFDA0958C99}"/>
                  </a:ext>
                </a:extLst>
              </p:cNvPr>
              <p:cNvPicPr>
                <a:picLocks noChangeAspect="1"/>
              </p:cNvPicPr>
              <p:nvPr/>
            </p:nvPicPr>
            <p:blipFill>
              <a:blip r:embed="rId3"/>
              <a:stretch>
                <a:fillRect/>
              </a:stretch>
            </p:blipFill>
            <p:spPr>
              <a:xfrm>
                <a:off x="7637899" y="-3702778"/>
                <a:ext cx="2059459" cy="2656703"/>
              </a:xfrm>
              <a:prstGeom prst="rect">
                <a:avLst/>
              </a:prstGeom>
            </p:spPr>
          </p:pic>
          <p:sp>
            <p:nvSpPr>
              <p:cNvPr id="8" name="橢圓 7">
                <a:extLst>
                  <a:ext uri="{FF2B5EF4-FFF2-40B4-BE49-F238E27FC236}">
                    <a16:creationId xmlns:a16="http://schemas.microsoft.com/office/drawing/2014/main" id="{113E3884-16E9-72D3-D790-20FA44F21469}"/>
                  </a:ext>
                </a:extLst>
              </p:cNvPr>
              <p:cNvSpPr/>
              <p:nvPr/>
            </p:nvSpPr>
            <p:spPr>
              <a:xfrm>
                <a:off x="7995046" y="-3425146"/>
                <a:ext cx="672582" cy="778475"/>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grpSp>
        <p:grpSp>
          <p:nvGrpSpPr>
            <p:cNvPr id="10" name="群組 9">
              <a:extLst>
                <a:ext uri="{FF2B5EF4-FFF2-40B4-BE49-F238E27FC236}">
                  <a16:creationId xmlns:a16="http://schemas.microsoft.com/office/drawing/2014/main" id="{995E2F01-4E85-D976-5CEF-DA53F474BAF5}"/>
                </a:ext>
              </a:extLst>
            </p:cNvPr>
            <p:cNvGrpSpPr/>
            <p:nvPr/>
          </p:nvGrpSpPr>
          <p:grpSpPr>
            <a:xfrm>
              <a:off x="9943402" y="3941789"/>
              <a:ext cx="2059459" cy="2668795"/>
              <a:chOff x="7978679" y="212181"/>
              <a:chExt cx="2059459" cy="2668795"/>
            </a:xfrm>
          </p:grpSpPr>
          <p:pic>
            <p:nvPicPr>
              <p:cNvPr id="7" name="圖片 6">
                <a:extLst>
                  <a:ext uri="{FF2B5EF4-FFF2-40B4-BE49-F238E27FC236}">
                    <a16:creationId xmlns:a16="http://schemas.microsoft.com/office/drawing/2014/main" id="{3881E4D1-631D-0B76-CC4B-ABF15DA327DA}"/>
                  </a:ext>
                </a:extLst>
              </p:cNvPr>
              <p:cNvPicPr>
                <a:picLocks noChangeAspect="1"/>
              </p:cNvPicPr>
              <p:nvPr/>
            </p:nvPicPr>
            <p:blipFill>
              <a:blip r:embed="rId4"/>
              <a:stretch>
                <a:fillRect/>
              </a:stretch>
            </p:blipFill>
            <p:spPr>
              <a:xfrm>
                <a:off x="7978679" y="212181"/>
                <a:ext cx="2059459" cy="2668795"/>
              </a:xfrm>
              <a:prstGeom prst="rect">
                <a:avLst/>
              </a:prstGeom>
            </p:spPr>
          </p:pic>
          <p:sp>
            <p:nvSpPr>
              <p:cNvPr id="9" name="橢圓 8">
                <a:extLst>
                  <a:ext uri="{FF2B5EF4-FFF2-40B4-BE49-F238E27FC236}">
                    <a16:creationId xmlns:a16="http://schemas.microsoft.com/office/drawing/2014/main" id="{D04EC380-826A-043B-6E69-0D51529355A6}"/>
                  </a:ext>
                </a:extLst>
              </p:cNvPr>
              <p:cNvSpPr/>
              <p:nvPr/>
            </p:nvSpPr>
            <p:spPr>
              <a:xfrm>
                <a:off x="9145648" y="481913"/>
                <a:ext cx="672582" cy="778475"/>
              </a:xfrm>
              <a:prstGeom prst="ellipse">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grpSp>
      </p:grpSp>
      <p:sp>
        <p:nvSpPr>
          <p:cNvPr id="4" name="投影片編號版面配置區 3">
            <a:extLst>
              <a:ext uri="{FF2B5EF4-FFF2-40B4-BE49-F238E27FC236}">
                <a16:creationId xmlns:a16="http://schemas.microsoft.com/office/drawing/2014/main" id="{54D53578-8A4B-1CEF-9E21-850EB06650DD}"/>
              </a:ext>
            </a:extLst>
          </p:cNvPr>
          <p:cNvSpPr>
            <a:spLocks noGrp="1"/>
          </p:cNvSpPr>
          <p:nvPr>
            <p:ph type="sldNum" sz="quarter" idx="12"/>
          </p:nvPr>
        </p:nvSpPr>
        <p:spPr/>
        <p:txBody>
          <a:bodyPr/>
          <a:lstStyle/>
          <a:p>
            <a:fld id="{ADB9A16C-9DC4-47BC-86C3-85660D3CFFBD}" type="slidenum">
              <a:rPr lang="zh-TW" altLang="en-US" smtClean="0"/>
              <a:t>12</a:t>
            </a:fld>
            <a:endParaRPr lang="zh-TW" altLang="en-US"/>
          </a:p>
        </p:txBody>
      </p:sp>
    </p:spTree>
    <p:extLst>
      <p:ext uri="{BB962C8B-B14F-4D97-AF65-F5344CB8AC3E}">
        <p14:creationId xmlns:p14="http://schemas.microsoft.com/office/powerpoint/2010/main" val="247480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邊走邊掃描的雙重任務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457200" indent="-457200">
              <a:lnSpc>
                <a:spcPct val="125000"/>
              </a:lnSpc>
              <a:spcBef>
                <a:spcPts val="300"/>
              </a:spcBef>
              <a:spcAft>
                <a:spcPts val="300"/>
              </a:spcAft>
              <a:buFont typeface="+mj-lt"/>
              <a:buAutoNum type="arabicPeriod" startAt="2"/>
            </a:pPr>
            <a:r>
              <a:rPr lang="zh-TW" altLang="en-US" sz="2200" dirty="0"/>
              <a:t>雙重任務：</a:t>
            </a:r>
            <a:endParaRPr lang="en-US" altLang="zh-TW" sz="2200" dirty="0"/>
          </a:p>
          <a:p>
            <a:pPr>
              <a:lnSpc>
                <a:spcPct val="125000"/>
              </a:lnSpc>
              <a:spcBef>
                <a:spcPts val="300"/>
              </a:spcBef>
              <a:spcAft>
                <a:spcPts val="300"/>
              </a:spcAft>
              <a:buFont typeface="Arial" panose="020B0604020202020204" pitchFamily="34" charset="0"/>
              <a:buChar char="•"/>
            </a:pPr>
            <a:r>
              <a:rPr lang="zh-TW" altLang="en-US" sz="2200" dirty="0"/>
              <a:t>受測者需從一端的人行道走至對面人行道，沒有虛擬汽車接近</a:t>
            </a:r>
            <a:endParaRPr lang="en-US" altLang="zh-TW" sz="2200" dirty="0"/>
          </a:p>
          <a:p>
            <a:pPr>
              <a:lnSpc>
                <a:spcPct val="125000"/>
              </a:lnSpc>
              <a:spcBef>
                <a:spcPts val="300"/>
              </a:spcBef>
              <a:spcAft>
                <a:spcPts val="300"/>
              </a:spcAft>
              <a:buFont typeface="Arial" panose="020B0604020202020204" pitchFamily="34" charset="0"/>
              <a:buChar char="•"/>
            </a:pPr>
            <a:r>
              <a:rPr lang="zh-TW" altLang="en-US" sz="2200" dirty="0"/>
              <a:t>當他們行走時，若出現視覺或聲音刺激，他們被要求按下反應按鈕</a:t>
            </a:r>
            <a:endParaRPr lang="en-US" altLang="zh-TW" sz="2200" dirty="0"/>
          </a:p>
          <a:p>
            <a:pPr>
              <a:lnSpc>
                <a:spcPct val="125000"/>
              </a:lnSpc>
              <a:spcBef>
                <a:spcPts val="300"/>
              </a:spcBef>
              <a:spcAft>
                <a:spcPts val="300"/>
              </a:spcAft>
              <a:buFont typeface="Arial" panose="020B0604020202020204" pitchFamily="34" charset="0"/>
              <a:buChar char="•"/>
            </a:pPr>
            <a:r>
              <a:rPr lang="zh-TW" altLang="en-US" sz="2200" dirty="0"/>
              <a:t>總共進行</a:t>
            </a:r>
            <a:r>
              <a:rPr lang="en-US" altLang="zh-TW" sz="2200" dirty="0"/>
              <a:t>30</a:t>
            </a:r>
            <a:r>
              <a:rPr lang="zh-TW" altLang="en-US" sz="2200" dirty="0"/>
              <a:t>次試驗</a:t>
            </a:r>
            <a:endParaRPr lang="en-US" altLang="zh-TW" sz="2200" dirty="0"/>
          </a:p>
          <a:p>
            <a:pPr>
              <a:lnSpc>
                <a:spcPct val="125000"/>
              </a:lnSpc>
              <a:spcBef>
                <a:spcPts val="300"/>
              </a:spcBef>
              <a:spcAft>
                <a:spcPts val="300"/>
              </a:spcAft>
              <a:buFont typeface="Arial" panose="020B0604020202020204" pitchFamily="34" charset="0"/>
              <a:buChar char="•"/>
            </a:pPr>
            <a:r>
              <a:rPr lang="zh-TW" altLang="en-US" sz="2200" dirty="0"/>
              <a:t>收集</a:t>
            </a:r>
            <a:r>
              <a:rPr lang="en-US" altLang="zh-TW" sz="2200" dirty="0"/>
              <a:t>24</a:t>
            </a:r>
            <a:r>
              <a:rPr lang="zh-TW" altLang="en-US" sz="2200" dirty="0"/>
              <a:t>次試驗從刺激呈現至按下反應按鈕的時間</a:t>
            </a:r>
            <a:endParaRPr lang="en-US" altLang="zh-TW" sz="2200" dirty="0"/>
          </a:p>
          <a:p>
            <a:pPr>
              <a:lnSpc>
                <a:spcPct val="125000"/>
              </a:lnSpc>
              <a:spcBef>
                <a:spcPts val="300"/>
              </a:spcBef>
              <a:spcAft>
                <a:spcPts val="300"/>
              </a:spcAft>
              <a:buFont typeface="Arial" panose="020B0604020202020204" pitchFamily="34" charset="0"/>
              <a:buChar char="•"/>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0626146A-1349-F4D7-1C91-06E095E97213}"/>
              </a:ext>
            </a:extLst>
          </p:cNvPr>
          <p:cNvPicPr>
            <a:picLocks noChangeAspect="1"/>
          </p:cNvPicPr>
          <p:nvPr/>
        </p:nvPicPr>
        <p:blipFill>
          <a:blip r:embed="rId3"/>
          <a:stretch>
            <a:fillRect/>
          </a:stretch>
        </p:blipFill>
        <p:spPr>
          <a:xfrm>
            <a:off x="7116323" y="3503961"/>
            <a:ext cx="4958111" cy="3067436"/>
          </a:xfrm>
          <a:prstGeom prst="rect">
            <a:avLst/>
          </a:prstGeom>
        </p:spPr>
      </p:pic>
      <p:sp>
        <p:nvSpPr>
          <p:cNvPr id="4" name="投影片編號版面配置區 3">
            <a:extLst>
              <a:ext uri="{FF2B5EF4-FFF2-40B4-BE49-F238E27FC236}">
                <a16:creationId xmlns:a16="http://schemas.microsoft.com/office/drawing/2014/main" id="{9193AB7D-D118-012F-77B9-78D3D2F98D2F}"/>
              </a:ext>
            </a:extLst>
          </p:cNvPr>
          <p:cNvSpPr>
            <a:spLocks noGrp="1"/>
          </p:cNvSpPr>
          <p:nvPr>
            <p:ph type="sldNum" sz="quarter" idx="12"/>
          </p:nvPr>
        </p:nvSpPr>
        <p:spPr/>
        <p:txBody>
          <a:bodyPr/>
          <a:lstStyle/>
          <a:p>
            <a:fld id="{ADB9A16C-9DC4-47BC-86C3-85660D3CFFBD}" type="slidenum">
              <a:rPr lang="zh-TW" altLang="en-US" smtClean="0"/>
              <a:t>13</a:t>
            </a:fld>
            <a:endParaRPr lang="zh-TW" altLang="en-US"/>
          </a:p>
        </p:txBody>
      </p:sp>
    </p:spTree>
    <p:extLst>
      <p:ext uri="{BB962C8B-B14F-4D97-AF65-F5344CB8AC3E}">
        <p14:creationId xmlns:p14="http://schemas.microsoft.com/office/powerpoint/2010/main" val="51043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200" dirty="0"/>
              <a:t>自變項：</a:t>
            </a:r>
            <a:endParaRPr lang="en-US" altLang="zh-TW" sz="2200" dirty="0"/>
          </a:p>
          <a:p>
            <a:pPr lvl="1">
              <a:lnSpc>
                <a:spcPct val="125000"/>
              </a:lnSpc>
              <a:spcBef>
                <a:spcPts val="300"/>
              </a:spcBef>
              <a:spcAft>
                <a:spcPts val="300"/>
              </a:spcAft>
              <a:buFont typeface="Arial" panose="020B0604020202020204" pitchFamily="34" charset="0"/>
              <a:buChar char="•"/>
            </a:pPr>
            <a:r>
              <a:rPr lang="zh-TW" altLang="en-US" sz="2200" dirty="0"/>
              <a:t>年齡</a:t>
            </a:r>
            <a:r>
              <a:rPr lang="en-US" altLang="zh-TW" sz="2200" dirty="0"/>
              <a:t> (19-26</a:t>
            </a:r>
            <a:r>
              <a:rPr lang="zh-TW" altLang="en-US" sz="2200" dirty="0"/>
              <a:t>歲、</a:t>
            </a:r>
            <a:r>
              <a:rPr lang="en-US" altLang="zh-TW" sz="2200" dirty="0"/>
              <a:t> 60-72</a:t>
            </a:r>
            <a:r>
              <a:rPr lang="zh-TW" altLang="en-US" sz="2200" dirty="0"/>
              <a:t>歲、</a:t>
            </a:r>
            <a:r>
              <a:rPr lang="en-US" altLang="zh-TW" sz="2200" dirty="0"/>
              <a:t> 73-82</a:t>
            </a:r>
            <a:r>
              <a:rPr lang="zh-TW" altLang="en-US" sz="2200" dirty="0"/>
              <a:t>歲</a:t>
            </a:r>
            <a:r>
              <a:rPr lang="en-US" altLang="zh-TW" sz="2200" dirty="0"/>
              <a:t>)</a:t>
            </a:r>
          </a:p>
          <a:p>
            <a:pPr lvl="1">
              <a:lnSpc>
                <a:spcPct val="125000"/>
              </a:lnSpc>
              <a:spcBef>
                <a:spcPts val="300"/>
              </a:spcBef>
              <a:spcAft>
                <a:spcPts val="300"/>
              </a:spcAft>
              <a:buFont typeface="Arial" panose="020B0604020202020204" pitchFamily="34" charset="0"/>
              <a:buChar char="•"/>
            </a:pPr>
            <a:r>
              <a:rPr lang="zh-TW" altLang="en-US" sz="2200" dirty="0"/>
              <a:t>任務</a:t>
            </a:r>
            <a:r>
              <a:rPr lang="en-US" altLang="zh-TW" sz="2200" dirty="0"/>
              <a:t>(</a:t>
            </a:r>
            <a:r>
              <a:rPr lang="zh-TW" altLang="en-US" sz="2200" dirty="0"/>
              <a:t>簡單反應任務、雙重任務</a:t>
            </a:r>
            <a:r>
              <a:rPr lang="en-US" altLang="zh-TW" sz="2200" dirty="0"/>
              <a:t>)</a:t>
            </a:r>
          </a:p>
          <a:p>
            <a:pPr lvl="1">
              <a:lnSpc>
                <a:spcPct val="125000"/>
              </a:lnSpc>
              <a:spcBef>
                <a:spcPts val="300"/>
              </a:spcBef>
              <a:spcAft>
                <a:spcPts val="300"/>
              </a:spcAft>
              <a:buFont typeface="Arial" panose="020B0604020202020204" pitchFamily="34" charset="0"/>
              <a:buChar char="•"/>
            </a:pPr>
            <a:r>
              <a:rPr lang="zh-TW" altLang="en-US" sz="2200" dirty="0"/>
              <a:t>刺激類型</a:t>
            </a:r>
            <a:r>
              <a:rPr lang="en-US" altLang="zh-TW" sz="2200" dirty="0"/>
              <a:t>(</a:t>
            </a:r>
            <a:r>
              <a:rPr lang="zh-TW" altLang="en-US" sz="2200" dirty="0"/>
              <a:t>聲音、視覺</a:t>
            </a:r>
            <a:r>
              <a:rPr lang="en-US" altLang="zh-TW" sz="2200" dirty="0"/>
              <a:t>)</a:t>
            </a:r>
          </a:p>
          <a:p>
            <a:pPr>
              <a:lnSpc>
                <a:spcPct val="125000"/>
              </a:lnSpc>
              <a:spcBef>
                <a:spcPts val="300"/>
              </a:spcBef>
              <a:spcAft>
                <a:spcPts val="300"/>
              </a:spcAft>
              <a:buFont typeface="Wingdings" panose="05000000000000000000" pitchFamily="2" charset="2"/>
              <a:buChar char="Ø"/>
            </a:pPr>
            <a:r>
              <a:rPr lang="zh-TW" altLang="en-US" sz="2200" dirty="0"/>
              <a:t>依變項：</a:t>
            </a:r>
            <a:endParaRPr lang="en-US" altLang="zh-TW" sz="2200" dirty="0"/>
          </a:p>
          <a:p>
            <a:pPr lvl="1">
              <a:lnSpc>
                <a:spcPct val="125000"/>
              </a:lnSpc>
              <a:spcBef>
                <a:spcPts val="300"/>
              </a:spcBef>
              <a:spcAft>
                <a:spcPts val="300"/>
              </a:spcAft>
              <a:buFont typeface="Arial" panose="020B0604020202020204" pitchFamily="34" charset="0"/>
              <a:buChar char="•"/>
            </a:pPr>
            <a:r>
              <a:rPr lang="zh-TW" altLang="en-US" sz="2200" dirty="0"/>
              <a:t>反應時間：刺激呈現至按下反應按鈕的時間</a:t>
            </a:r>
            <a:endParaRPr lang="en-US" altLang="zh-TW" sz="2200" dirty="0"/>
          </a:p>
        </p:txBody>
      </p:sp>
      <p:sp>
        <p:nvSpPr>
          <p:cNvPr id="4" name="投影片編號版面配置區 3">
            <a:extLst>
              <a:ext uri="{FF2B5EF4-FFF2-40B4-BE49-F238E27FC236}">
                <a16:creationId xmlns:a16="http://schemas.microsoft.com/office/drawing/2014/main" id="{C6618915-1CE1-E71A-3A3F-5F75DB27A849}"/>
              </a:ext>
            </a:extLst>
          </p:cNvPr>
          <p:cNvSpPr>
            <a:spLocks noGrp="1"/>
          </p:cNvSpPr>
          <p:nvPr>
            <p:ph type="sldNum" sz="quarter" idx="12"/>
          </p:nvPr>
        </p:nvSpPr>
        <p:spPr/>
        <p:txBody>
          <a:bodyPr/>
          <a:lstStyle/>
          <a:p>
            <a:fld id="{ADB9A16C-9DC4-47BC-86C3-85660D3CFFBD}" type="slidenum">
              <a:rPr lang="zh-TW" altLang="en-US" smtClean="0"/>
              <a:t>14</a:t>
            </a:fld>
            <a:endParaRPr lang="zh-TW" altLang="en-US"/>
          </a:p>
        </p:txBody>
      </p:sp>
    </p:spTree>
    <p:extLst>
      <p:ext uri="{BB962C8B-B14F-4D97-AF65-F5344CB8AC3E}">
        <p14:creationId xmlns:p14="http://schemas.microsoft.com/office/powerpoint/2010/main" val="346413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過馬路任務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667871" y="1845734"/>
            <a:ext cx="11658599" cy="4407148"/>
          </a:xfrm>
        </p:spPr>
        <p:txBody>
          <a:bodyPr>
            <a:noAutofit/>
          </a:bodyPr>
          <a:lstStyle/>
          <a:p>
            <a:pPr>
              <a:lnSpc>
                <a:spcPct val="125000"/>
              </a:lnSpc>
              <a:spcBef>
                <a:spcPts val="300"/>
              </a:spcBef>
              <a:spcAft>
                <a:spcPts val="300"/>
              </a:spcAft>
              <a:buFont typeface="Wingdings" panose="05000000000000000000" pitchFamily="2" charset="2"/>
              <a:buChar char="Ø"/>
            </a:pPr>
            <a:r>
              <a:rPr lang="zh-TW" altLang="en-US" dirty="0"/>
              <a:t>受測者站在人行道上，可以看到來自兩個方向的車流</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車輛在實驗開始後第</a:t>
            </a:r>
            <a:r>
              <a:rPr lang="en-US" altLang="zh-TW" dirty="0"/>
              <a:t>6</a:t>
            </a:r>
            <a:r>
              <a:rPr lang="zh-TW" altLang="en-US" dirty="0"/>
              <a:t>秒開始出現</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總共進行</a:t>
            </a:r>
            <a:r>
              <a:rPr lang="en-US" altLang="zh-TW" dirty="0"/>
              <a:t>40</a:t>
            </a:r>
            <a:r>
              <a:rPr lang="zh-TW" altLang="en-US" dirty="0"/>
              <a:t>次試驗，第</a:t>
            </a:r>
            <a:r>
              <a:rPr lang="en-US" altLang="zh-TW" dirty="0"/>
              <a:t>20</a:t>
            </a:r>
            <a:r>
              <a:rPr lang="zh-TW" altLang="en-US" dirty="0"/>
              <a:t>次試驗結束後休息</a:t>
            </a:r>
            <a:r>
              <a:rPr lang="en-US" altLang="zh-TW" dirty="0"/>
              <a:t>5</a:t>
            </a:r>
            <a:r>
              <a:rPr lang="zh-TW" altLang="en-US" dirty="0"/>
              <a:t>分鐘</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40</a:t>
            </a:r>
            <a:r>
              <a:rPr lang="zh-TW" altLang="en-US" dirty="0"/>
              <a:t>次試驗中，有</a:t>
            </a:r>
            <a:r>
              <a:rPr lang="en-US" altLang="zh-TW" dirty="0"/>
              <a:t>20</a:t>
            </a:r>
            <a:r>
              <a:rPr lang="zh-TW" altLang="en-US" dirty="0"/>
              <a:t>次車輛的速度為</a:t>
            </a:r>
            <a:r>
              <a:rPr lang="en-US" altLang="zh-TW" dirty="0"/>
              <a:t>40</a:t>
            </a:r>
            <a:r>
              <a:rPr lang="zh-TW" altLang="en-US" dirty="0"/>
              <a:t> </a:t>
            </a:r>
            <a:r>
              <a:rPr lang="en-US" altLang="zh-TW" dirty="0"/>
              <a:t>km/</a:t>
            </a:r>
            <a:r>
              <a:rPr lang="en-US" altLang="zh-TW" dirty="0" err="1"/>
              <a:t>hr</a:t>
            </a:r>
            <a:r>
              <a:rPr lang="zh-TW" altLang="en-US" dirty="0"/>
              <a:t>，另外</a:t>
            </a:r>
            <a:r>
              <a:rPr lang="en-US" altLang="zh-TW" dirty="0"/>
              <a:t>20</a:t>
            </a:r>
            <a:r>
              <a:rPr lang="zh-TW" altLang="en-US" dirty="0"/>
              <a:t>次為</a:t>
            </a:r>
            <a:r>
              <a:rPr lang="en-US" altLang="zh-TW" dirty="0"/>
              <a:t>60km/</a:t>
            </a:r>
            <a:r>
              <a:rPr lang="en-US" altLang="zh-TW" dirty="0" err="1"/>
              <a:t>hr</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每位受測者可以過馬路的次數皆相同</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共有三種車輛間隙組合：</a:t>
            </a:r>
            <a:endParaRPr lang="en-US" altLang="zh-TW" dirty="0"/>
          </a:p>
          <a:p>
            <a:pPr marL="457200" indent="-457200">
              <a:lnSpc>
                <a:spcPct val="125000"/>
              </a:lnSpc>
              <a:spcBef>
                <a:spcPts val="300"/>
              </a:spcBef>
              <a:spcAft>
                <a:spcPts val="300"/>
              </a:spcAft>
              <a:buFont typeface="+mj-lt"/>
              <a:buAutoNum type="arabicPeriod"/>
            </a:pPr>
            <a:r>
              <a:rPr lang="zh-TW" altLang="en-US" dirty="0"/>
              <a:t>近車道與遠車道間隙相同</a:t>
            </a:r>
            <a:r>
              <a:rPr lang="en-US" altLang="zh-TW" dirty="0"/>
              <a:t>(10</a:t>
            </a:r>
            <a:r>
              <a:rPr lang="zh-TW" altLang="en-US" dirty="0"/>
              <a:t>次試驗，兩種速度各</a:t>
            </a:r>
            <a:r>
              <a:rPr lang="en-US" altLang="zh-TW" dirty="0"/>
              <a:t>5</a:t>
            </a:r>
            <a:r>
              <a:rPr lang="zh-TW" altLang="en-US" dirty="0"/>
              <a:t>次</a:t>
            </a:r>
            <a:r>
              <a:rPr lang="en-US" altLang="zh-TW" dirty="0"/>
              <a:t>)</a:t>
            </a:r>
          </a:p>
          <a:p>
            <a:pPr marL="457200" indent="-457200">
              <a:lnSpc>
                <a:spcPct val="125000"/>
              </a:lnSpc>
              <a:spcBef>
                <a:spcPts val="300"/>
              </a:spcBef>
              <a:spcAft>
                <a:spcPts val="300"/>
              </a:spcAft>
              <a:buFont typeface="+mj-lt"/>
              <a:buAutoNum type="arabicPeriod"/>
            </a:pPr>
            <a:r>
              <a:rPr lang="zh-TW" altLang="en-US" dirty="0"/>
              <a:t>近車道的時間間隔比遠車道短</a:t>
            </a:r>
            <a:r>
              <a:rPr lang="en-US" altLang="zh-TW" dirty="0"/>
              <a:t>(12</a:t>
            </a:r>
            <a:r>
              <a:rPr lang="zh-TW" altLang="en-US" dirty="0"/>
              <a:t>次試驗，兩種速度各</a:t>
            </a:r>
            <a:r>
              <a:rPr lang="en-US" altLang="zh-TW" dirty="0"/>
              <a:t>6</a:t>
            </a:r>
            <a:r>
              <a:rPr lang="zh-TW" altLang="en-US" dirty="0"/>
              <a:t>次</a:t>
            </a:r>
            <a:r>
              <a:rPr lang="en-US" altLang="zh-TW" dirty="0"/>
              <a:t>)</a:t>
            </a:r>
          </a:p>
          <a:p>
            <a:pPr marL="457200" indent="-457200">
              <a:lnSpc>
                <a:spcPct val="125000"/>
              </a:lnSpc>
              <a:spcBef>
                <a:spcPts val="300"/>
              </a:spcBef>
              <a:spcAft>
                <a:spcPts val="300"/>
              </a:spcAft>
              <a:buFont typeface="+mj-lt"/>
              <a:buAutoNum type="arabicPeriod"/>
            </a:pPr>
            <a:r>
              <a:rPr lang="zh-TW" altLang="en-US" dirty="0"/>
              <a:t>遠車道的時間間隔比近車道短</a:t>
            </a:r>
            <a:r>
              <a:rPr lang="en-US" altLang="zh-TW" dirty="0"/>
              <a:t>(18</a:t>
            </a:r>
            <a:r>
              <a:rPr lang="zh-TW" altLang="en-US" dirty="0"/>
              <a:t>次試驗，兩種速度各</a:t>
            </a:r>
            <a:r>
              <a:rPr lang="en-US" altLang="zh-TW" dirty="0"/>
              <a:t>9</a:t>
            </a:r>
            <a:r>
              <a:rPr lang="zh-TW" altLang="en-US" dirty="0"/>
              <a:t>次</a:t>
            </a:r>
            <a:r>
              <a:rPr lang="en-US" altLang="zh-TW" dirty="0"/>
              <a:t>)</a:t>
            </a:r>
          </a:p>
          <a:p>
            <a:pPr>
              <a:lnSpc>
                <a:spcPct val="125000"/>
              </a:lnSpc>
              <a:spcBef>
                <a:spcPts val="300"/>
              </a:spcBef>
              <a:spcAft>
                <a:spcPts val="300"/>
              </a:spcAft>
              <a:buFont typeface="Wingdings" panose="05000000000000000000" pitchFamily="2" charset="2"/>
              <a:buChar char="Ø"/>
            </a:pPr>
            <a:r>
              <a:rPr lang="zh-TW" altLang="en-US" dirty="0"/>
              <a:t>紀錄碰撞百分比，當受測者被接近的車輛撞擊時，被紀錄為碰撞，近車道與遠車道分開計算</a:t>
            </a:r>
            <a:endParaRPr lang="en-US" altLang="zh-TW" dirty="0"/>
          </a:p>
        </p:txBody>
      </p:sp>
      <p:pic>
        <p:nvPicPr>
          <p:cNvPr id="5" name="圖片 4">
            <a:extLst>
              <a:ext uri="{FF2B5EF4-FFF2-40B4-BE49-F238E27FC236}">
                <a16:creationId xmlns:a16="http://schemas.microsoft.com/office/drawing/2014/main" id="{6879BE07-B4A2-542F-648A-061D5F98A9BD}"/>
              </a:ext>
            </a:extLst>
          </p:cNvPr>
          <p:cNvPicPr>
            <a:picLocks noChangeAspect="1"/>
          </p:cNvPicPr>
          <p:nvPr/>
        </p:nvPicPr>
        <p:blipFill>
          <a:blip r:embed="rId3"/>
          <a:stretch>
            <a:fillRect/>
          </a:stretch>
        </p:blipFill>
        <p:spPr>
          <a:xfrm>
            <a:off x="7945821" y="-29446"/>
            <a:ext cx="3766567" cy="2732305"/>
          </a:xfrm>
          <a:prstGeom prst="rect">
            <a:avLst/>
          </a:prstGeom>
        </p:spPr>
      </p:pic>
      <p:sp>
        <p:nvSpPr>
          <p:cNvPr id="4" name="投影片編號版面配置區 3">
            <a:extLst>
              <a:ext uri="{FF2B5EF4-FFF2-40B4-BE49-F238E27FC236}">
                <a16:creationId xmlns:a16="http://schemas.microsoft.com/office/drawing/2014/main" id="{4248FCEA-CAED-5F82-9726-C814A21B212B}"/>
              </a:ext>
            </a:extLst>
          </p:cNvPr>
          <p:cNvSpPr>
            <a:spLocks noGrp="1"/>
          </p:cNvSpPr>
          <p:nvPr>
            <p:ph type="sldNum" sz="quarter" idx="12"/>
          </p:nvPr>
        </p:nvSpPr>
        <p:spPr/>
        <p:txBody>
          <a:bodyPr/>
          <a:lstStyle/>
          <a:p>
            <a:fld id="{ADB9A16C-9DC4-47BC-86C3-85660D3CFFBD}" type="slidenum">
              <a:rPr lang="zh-TW" altLang="en-US" smtClean="0"/>
              <a:t>15</a:t>
            </a:fld>
            <a:endParaRPr lang="zh-TW" altLang="en-US"/>
          </a:p>
        </p:txBody>
      </p:sp>
    </p:spTree>
    <p:extLst>
      <p:ext uri="{BB962C8B-B14F-4D97-AF65-F5344CB8AC3E}">
        <p14:creationId xmlns:p14="http://schemas.microsoft.com/office/powerpoint/2010/main" val="345480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200" dirty="0"/>
              <a:t>自變項：</a:t>
            </a:r>
            <a:endParaRPr lang="en-US" altLang="zh-TW" sz="2200" dirty="0"/>
          </a:p>
          <a:p>
            <a:pPr lvl="1">
              <a:lnSpc>
                <a:spcPct val="125000"/>
              </a:lnSpc>
              <a:spcBef>
                <a:spcPts val="300"/>
              </a:spcBef>
              <a:spcAft>
                <a:spcPts val="300"/>
              </a:spcAft>
              <a:buFont typeface="Arial" panose="020B0604020202020204" pitchFamily="34" charset="0"/>
              <a:buChar char="•"/>
            </a:pPr>
            <a:r>
              <a:rPr lang="zh-TW" altLang="en-US" sz="2200" dirty="0"/>
              <a:t>年齡</a:t>
            </a:r>
            <a:r>
              <a:rPr lang="en-US" altLang="zh-TW" sz="2200" dirty="0"/>
              <a:t> (19-26</a:t>
            </a:r>
            <a:r>
              <a:rPr lang="zh-TW" altLang="en-US" sz="2200" dirty="0"/>
              <a:t>歲、</a:t>
            </a:r>
            <a:r>
              <a:rPr lang="en-US" altLang="zh-TW" sz="2200" dirty="0"/>
              <a:t> 60-72</a:t>
            </a:r>
            <a:r>
              <a:rPr lang="zh-TW" altLang="en-US" sz="2200" dirty="0"/>
              <a:t>歲、</a:t>
            </a:r>
            <a:r>
              <a:rPr lang="en-US" altLang="zh-TW" sz="2200" dirty="0"/>
              <a:t> 73-82</a:t>
            </a:r>
            <a:r>
              <a:rPr lang="zh-TW" altLang="en-US" sz="2200" dirty="0"/>
              <a:t>歲</a:t>
            </a:r>
            <a:r>
              <a:rPr lang="en-US" altLang="zh-TW" sz="2200" dirty="0"/>
              <a:t>)</a:t>
            </a:r>
          </a:p>
          <a:p>
            <a:pPr lvl="1">
              <a:lnSpc>
                <a:spcPct val="125000"/>
              </a:lnSpc>
              <a:spcBef>
                <a:spcPts val="300"/>
              </a:spcBef>
              <a:spcAft>
                <a:spcPts val="300"/>
              </a:spcAft>
              <a:buFont typeface="Arial" panose="020B0604020202020204" pitchFamily="34" charset="0"/>
              <a:buChar char="•"/>
            </a:pPr>
            <a:r>
              <a:rPr lang="zh-TW" altLang="en-US" sz="2200" dirty="0"/>
              <a:t>車道</a:t>
            </a:r>
            <a:r>
              <a:rPr lang="en-US" altLang="zh-TW" sz="2200" dirty="0"/>
              <a:t>(</a:t>
            </a:r>
            <a:r>
              <a:rPr lang="zh-TW" altLang="en-US" sz="2200" dirty="0"/>
              <a:t>近車道、遠車道</a:t>
            </a:r>
            <a:r>
              <a:rPr lang="en-US" altLang="zh-TW" sz="2200" dirty="0"/>
              <a:t>)</a:t>
            </a:r>
          </a:p>
          <a:p>
            <a:pPr lvl="1">
              <a:lnSpc>
                <a:spcPct val="125000"/>
              </a:lnSpc>
              <a:spcBef>
                <a:spcPts val="300"/>
              </a:spcBef>
              <a:spcAft>
                <a:spcPts val="300"/>
              </a:spcAft>
              <a:buFont typeface="Arial" panose="020B0604020202020204" pitchFamily="34" charset="0"/>
              <a:buChar char="•"/>
            </a:pPr>
            <a:r>
              <a:rPr lang="zh-TW" altLang="en-US" sz="2200" dirty="0"/>
              <a:t>速度</a:t>
            </a:r>
            <a:r>
              <a:rPr lang="en-US" altLang="zh-TW" sz="2200" dirty="0"/>
              <a:t>(40km/</a:t>
            </a:r>
            <a:r>
              <a:rPr lang="en-US" altLang="zh-TW" sz="2200" dirty="0" err="1"/>
              <a:t>hr</a:t>
            </a:r>
            <a:r>
              <a:rPr lang="zh-TW" altLang="en-US" sz="2200" dirty="0"/>
              <a:t>、</a:t>
            </a:r>
            <a:r>
              <a:rPr lang="en-US" altLang="zh-TW" sz="2200" dirty="0"/>
              <a:t>60km/</a:t>
            </a:r>
            <a:r>
              <a:rPr lang="en-US" altLang="zh-TW" sz="2200" dirty="0" err="1"/>
              <a:t>hr</a:t>
            </a:r>
            <a:r>
              <a:rPr lang="en-US" altLang="zh-TW" sz="2200" dirty="0"/>
              <a:t>)</a:t>
            </a:r>
          </a:p>
          <a:p>
            <a:pPr>
              <a:lnSpc>
                <a:spcPct val="125000"/>
              </a:lnSpc>
              <a:spcBef>
                <a:spcPts val="300"/>
              </a:spcBef>
              <a:spcAft>
                <a:spcPts val="300"/>
              </a:spcAft>
              <a:buFont typeface="Wingdings" panose="05000000000000000000" pitchFamily="2" charset="2"/>
              <a:buChar char="Ø"/>
            </a:pPr>
            <a:r>
              <a:rPr lang="zh-TW" altLang="en-US" sz="2200" dirty="0"/>
              <a:t>依變項：</a:t>
            </a:r>
            <a:endParaRPr lang="en-US" altLang="zh-TW" sz="2200" dirty="0"/>
          </a:p>
          <a:p>
            <a:pPr lvl="1">
              <a:lnSpc>
                <a:spcPct val="125000"/>
              </a:lnSpc>
              <a:spcBef>
                <a:spcPts val="300"/>
              </a:spcBef>
              <a:spcAft>
                <a:spcPts val="300"/>
              </a:spcAft>
              <a:buFont typeface="Arial" panose="020B0604020202020204" pitchFamily="34" charset="0"/>
              <a:buChar char="•"/>
            </a:pPr>
            <a:r>
              <a:rPr lang="zh-TW" altLang="en-US" sz="2200" dirty="0"/>
              <a:t>碰撞百分比：碰撞次數與總實驗次數的百分比</a:t>
            </a:r>
          </a:p>
        </p:txBody>
      </p:sp>
      <p:sp>
        <p:nvSpPr>
          <p:cNvPr id="4" name="投影片編號版面配置區 3">
            <a:extLst>
              <a:ext uri="{FF2B5EF4-FFF2-40B4-BE49-F238E27FC236}">
                <a16:creationId xmlns:a16="http://schemas.microsoft.com/office/drawing/2014/main" id="{F01F24DF-A7C7-6C33-216B-E43F4A096079}"/>
              </a:ext>
            </a:extLst>
          </p:cNvPr>
          <p:cNvSpPr>
            <a:spLocks noGrp="1"/>
          </p:cNvSpPr>
          <p:nvPr>
            <p:ph type="sldNum" sz="quarter" idx="12"/>
          </p:nvPr>
        </p:nvSpPr>
        <p:spPr/>
        <p:txBody>
          <a:bodyPr/>
          <a:lstStyle/>
          <a:p>
            <a:fld id="{ADB9A16C-9DC4-47BC-86C3-85660D3CFFBD}" type="slidenum">
              <a:rPr lang="zh-TW" altLang="en-US" smtClean="0"/>
              <a:t>16</a:t>
            </a:fld>
            <a:endParaRPr lang="zh-TW" altLang="en-US"/>
          </a:p>
        </p:txBody>
      </p:sp>
    </p:spTree>
    <p:extLst>
      <p:ext uri="{BB962C8B-B14F-4D97-AF65-F5344CB8AC3E}">
        <p14:creationId xmlns:p14="http://schemas.microsoft.com/office/powerpoint/2010/main" val="244879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工作負荷</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400" dirty="0"/>
              <a:t>使用</a:t>
            </a:r>
            <a:r>
              <a:rPr lang="en-US" altLang="zh-TW" sz="2400" dirty="0"/>
              <a:t>NASA-TLX</a:t>
            </a:r>
          </a:p>
          <a:p>
            <a:pPr>
              <a:lnSpc>
                <a:spcPct val="125000"/>
              </a:lnSpc>
              <a:spcBef>
                <a:spcPts val="300"/>
              </a:spcBef>
              <a:spcAft>
                <a:spcPts val="300"/>
              </a:spcAft>
              <a:buFont typeface="Wingdings" panose="05000000000000000000" pitchFamily="2" charset="2"/>
              <a:buChar char="Ø"/>
            </a:pPr>
            <a:r>
              <a:rPr lang="zh-TW" altLang="en-US" sz="2400" dirty="0"/>
              <a:t>在每項任務結束後填寫</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分別對六個分量表進行評分，分別評估精神需求、身體需求、時間需求、表現、努力和挫折程度，每個量表的評分範圍從 </a:t>
            </a:r>
            <a:r>
              <a:rPr lang="en-US" altLang="zh-TW" sz="2400" dirty="0"/>
              <a:t>0 </a:t>
            </a:r>
            <a:r>
              <a:rPr lang="zh-TW" altLang="en-US" sz="2400" dirty="0"/>
              <a:t>到 </a:t>
            </a:r>
            <a:r>
              <a:rPr lang="en-US" altLang="zh-TW" sz="2400" dirty="0"/>
              <a:t>100</a:t>
            </a:r>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FF4106F8-C42F-AF66-140F-C0FA6747CA92}"/>
              </a:ext>
            </a:extLst>
          </p:cNvPr>
          <p:cNvSpPr>
            <a:spLocks noGrp="1"/>
          </p:cNvSpPr>
          <p:nvPr>
            <p:ph type="sldNum" sz="quarter" idx="12"/>
          </p:nvPr>
        </p:nvSpPr>
        <p:spPr/>
        <p:txBody>
          <a:bodyPr/>
          <a:lstStyle/>
          <a:p>
            <a:fld id="{ADB9A16C-9DC4-47BC-86C3-85660D3CFFBD}" type="slidenum">
              <a:rPr lang="zh-TW" altLang="en-US" smtClean="0"/>
              <a:t>17</a:t>
            </a:fld>
            <a:endParaRPr lang="zh-TW" altLang="en-US"/>
          </a:p>
        </p:txBody>
      </p:sp>
    </p:spTree>
    <p:extLst>
      <p:ext uri="{BB962C8B-B14F-4D97-AF65-F5344CB8AC3E}">
        <p14:creationId xmlns:p14="http://schemas.microsoft.com/office/powerpoint/2010/main" val="234764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雙重任務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813500" y="2107941"/>
            <a:ext cx="11094720" cy="4023360"/>
          </a:xfrm>
        </p:spPr>
        <p:txBody>
          <a:bodyPr>
            <a:normAutofit lnSpcReduction="10000"/>
          </a:bodyPr>
          <a:lstStyle/>
          <a:p>
            <a:pPr>
              <a:lnSpc>
                <a:spcPct val="125000"/>
              </a:lnSpc>
              <a:spcBef>
                <a:spcPts val="300"/>
              </a:spcBef>
              <a:spcAft>
                <a:spcPts val="300"/>
              </a:spcAft>
              <a:buFont typeface="Wingdings" panose="05000000000000000000" pitchFamily="2" charset="2"/>
              <a:buChar char="Ø"/>
            </a:pPr>
            <a:endParaRPr lang="en-US" altLang="zh-TW" b="1" dirty="0"/>
          </a:p>
          <a:p>
            <a:pPr>
              <a:lnSpc>
                <a:spcPct val="125000"/>
              </a:lnSpc>
              <a:spcBef>
                <a:spcPts val="300"/>
              </a:spcBef>
              <a:spcAft>
                <a:spcPts val="300"/>
              </a:spcAft>
              <a:buFont typeface="Wingdings" panose="05000000000000000000" pitchFamily="2" charset="2"/>
              <a:buChar char="Ø"/>
            </a:pPr>
            <a:endParaRPr lang="en-US" altLang="zh-TW" b="1" dirty="0"/>
          </a:p>
          <a:p>
            <a:pPr>
              <a:lnSpc>
                <a:spcPct val="125000"/>
              </a:lnSpc>
              <a:spcBef>
                <a:spcPts val="300"/>
              </a:spcBef>
              <a:spcAft>
                <a:spcPts val="300"/>
              </a:spcAft>
              <a:buFont typeface="Wingdings" panose="05000000000000000000" pitchFamily="2" charset="2"/>
              <a:buChar char="Ø"/>
            </a:pPr>
            <a:endParaRPr lang="en-US" altLang="zh-TW" b="1" dirty="0"/>
          </a:p>
          <a:p>
            <a:pPr>
              <a:lnSpc>
                <a:spcPct val="125000"/>
              </a:lnSpc>
              <a:spcBef>
                <a:spcPts val="300"/>
              </a:spcBef>
              <a:spcAft>
                <a:spcPts val="300"/>
              </a:spcAft>
              <a:buFont typeface="Wingdings" panose="05000000000000000000" pitchFamily="2" charset="2"/>
              <a:buChar char="Ø"/>
            </a:pPr>
            <a:r>
              <a:rPr lang="zh-TW" altLang="en-US" b="1" dirty="0"/>
              <a:t>年齡與刺激有顯著的交互作用</a:t>
            </a:r>
            <a:r>
              <a:rPr lang="en-US" altLang="zh-TW" b="1" dirty="0"/>
              <a:t>(F(2,52) = 4.21, p &lt; .05)</a:t>
            </a:r>
          </a:p>
          <a:p>
            <a:pPr marL="0" indent="0">
              <a:lnSpc>
                <a:spcPct val="125000"/>
              </a:lnSpc>
              <a:spcBef>
                <a:spcPts val="300"/>
              </a:spcBef>
              <a:spcAft>
                <a:spcPts val="300"/>
              </a:spcAft>
              <a:buNone/>
            </a:pPr>
            <a:r>
              <a:rPr lang="zh-TW" altLang="en-US" dirty="0"/>
              <a:t>→在年輕的受測者中，聲音與視覺刺激的反應時間沒有顯著差異</a:t>
            </a:r>
            <a:r>
              <a:rPr lang="en-US" altLang="zh-TW" dirty="0"/>
              <a:t>(p</a:t>
            </a:r>
            <a:r>
              <a:rPr lang="zh-TW" altLang="en-US" dirty="0"/>
              <a:t> </a:t>
            </a:r>
            <a:r>
              <a:rPr lang="en-US" altLang="zh-TW" dirty="0"/>
              <a:t>= .61)</a:t>
            </a:r>
          </a:p>
          <a:p>
            <a:pPr marL="0" indent="0">
              <a:lnSpc>
                <a:spcPct val="125000"/>
              </a:lnSpc>
              <a:spcBef>
                <a:spcPts val="300"/>
              </a:spcBef>
              <a:spcAft>
                <a:spcPts val="300"/>
              </a:spcAft>
              <a:buNone/>
            </a:pPr>
            <a:r>
              <a:rPr lang="zh-TW" altLang="en-US" dirty="0"/>
              <a:t>→</a:t>
            </a:r>
            <a:r>
              <a:rPr lang="en-US" altLang="zh-TW" sz="2000" dirty="0">
                <a:solidFill>
                  <a:schemeClr val="tx1"/>
                </a:solidFill>
              </a:rPr>
              <a:t> 60-72</a:t>
            </a:r>
            <a:r>
              <a:rPr lang="zh-TW" altLang="en-US" sz="2000" dirty="0">
                <a:solidFill>
                  <a:schemeClr val="tx1"/>
                </a:solidFill>
              </a:rPr>
              <a:t>歲的受測者及</a:t>
            </a:r>
            <a:r>
              <a:rPr lang="en-US" altLang="zh-TW" sz="2000" dirty="0">
                <a:solidFill>
                  <a:schemeClr val="tx1"/>
                </a:solidFill>
              </a:rPr>
              <a:t>73-82</a:t>
            </a:r>
            <a:r>
              <a:rPr lang="zh-TW" altLang="en-US" sz="2000" dirty="0">
                <a:solidFill>
                  <a:schemeClr val="tx1"/>
                </a:solidFill>
              </a:rPr>
              <a:t>歲的受測者，</a:t>
            </a:r>
            <a:r>
              <a:rPr lang="zh-TW" altLang="en-US" dirty="0"/>
              <a:t>聲音與視覺刺激反應時間有顯著差異</a:t>
            </a:r>
            <a:r>
              <a:rPr lang="en-US" altLang="zh-TW" dirty="0"/>
              <a:t>(p &lt; .01)</a:t>
            </a:r>
            <a:endParaRPr lang="zh-TW" altLang="en-US" sz="2000" dirty="0">
              <a:solidFill>
                <a:schemeClr val="tx1"/>
              </a:solidFill>
            </a:endParaRPr>
          </a:p>
          <a:p>
            <a:pPr>
              <a:lnSpc>
                <a:spcPct val="125000"/>
              </a:lnSpc>
              <a:spcBef>
                <a:spcPts val="300"/>
              </a:spcBef>
              <a:spcAft>
                <a:spcPts val="300"/>
              </a:spcAft>
              <a:buFont typeface="Wingdings" panose="05000000000000000000" pitchFamily="2" charset="2"/>
              <a:buChar char="Ø"/>
            </a:pPr>
            <a:r>
              <a:rPr lang="zh-TW" altLang="en-US" b="1" dirty="0"/>
              <a:t>任務與刺激有顯著的交互作用</a:t>
            </a:r>
            <a:r>
              <a:rPr lang="en-US" altLang="zh-TW" b="1" dirty="0"/>
              <a:t>(F (1,52) = 31.87, p &lt; .001)</a:t>
            </a:r>
          </a:p>
          <a:p>
            <a:pPr marL="0" indent="0">
              <a:lnSpc>
                <a:spcPct val="125000"/>
              </a:lnSpc>
              <a:spcBef>
                <a:spcPts val="300"/>
              </a:spcBef>
              <a:spcAft>
                <a:spcPts val="300"/>
              </a:spcAft>
              <a:buNone/>
            </a:pPr>
            <a:r>
              <a:rPr lang="zh-TW" altLang="en-US" dirty="0"/>
              <a:t>→在簡單任務中，聲音和視覺刺激之間的反應時間沒有顯著差異</a:t>
            </a:r>
            <a:r>
              <a:rPr lang="en-US" altLang="zh-TW" dirty="0"/>
              <a:t>(p = .76)</a:t>
            </a:r>
          </a:p>
          <a:p>
            <a:pPr marL="0" indent="0">
              <a:lnSpc>
                <a:spcPct val="125000"/>
              </a:lnSpc>
              <a:spcBef>
                <a:spcPts val="300"/>
              </a:spcBef>
              <a:spcAft>
                <a:spcPts val="300"/>
              </a:spcAft>
              <a:buNone/>
            </a:pPr>
            <a:r>
              <a:rPr lang="zh-TW" altLang="en-US" dirty="0"/>
              <a:t>→在雙重任務中，聲音和視覺刺激之間的反應時間有顯著差異</a:t>
            </a:r>
            <a:r>
              <a:rPr lang="en-US" altLang="zh-TW" dirty="0"/>
              <a:t>(p &lt;.001)</a:t>
            </a:r>
            <a:r>
              <a:rPr lang="zh-TW" altLang="en-US" dirty="0"/>
              <a:t>：視覺反應時間高於聲音</a:t>
            </a:r>
            <a:endParaRPr lang="en-US" altLang="zh-TW" dirty="0"/>
          </a:p>
          <a:p>
            <a:pPr marL="0" indent="0">
              <a:lnSpc>
                <a:spcPct val="125000"/>
              </a:lnSpc>
              <a:spcBef>
                <a:spcPts val="300"/>
              </a:spcBef>
              <a:spcAft>
                <a:spcPts val="300"/>
              </a:spcAft>
              <a:buNone/>
            </a:pPr>
            <a:endParaRPr lang="zh-TW" altLang="en-US" dirty="0"/>
          </a:p>
        </p:txBody>
      </p:sp>
      <p:pic>
        <p:nvPicPr>
          <p:cNvPr id="5" name="圖片 4">
            <a:extLst>
              <a:ext uri="{FF2B5EF4-FFF2-40B4-BE49-F238E27FC236}">
                <a16:creationId xmlns:a16="http://schemas.microsoft.com/office/drawing/2014/main" id="{53A6177C-9445-DBA8-F674-9C13C08F9BF4}"/>
              </a:ext>
            </a:extLst>
          </p:cNvPr>
          <p:cNvPicPr>
            <a:picLocks noChangeAspect="1"/>
          </p:cNvPicPr>
          <p:nvPr/>
        </p:nvPicPr>
        <p:blipFill>
          <a:blip r:embed="rId2"/>
          <a:stretch>
            <a:fillRect/>
          </a:stretch>
        </p:blipFill>
        <p:spPr>
          <a:xfrm>
            <a:off x="5857269" y="-34898"/>
            <a:ext cx="6050951" cy="3463898"/>
          </a:xfrm>
          <a:prstGeom prst="rect">
            <a:avLst/>
          </a:prstGeom>
        </p:spPr>
      </p:pic>
      <p:sp>
        <p:nvSpPr>
          <p:cNvPr id="4" name="投影片編號版面配置區 3">
            <a:extLst>
              <a:ext uri="{FF2B5EF4-FFF2-40B4-BE49-F238E27FC236}">
                <a16:creationId xmlns:a16="http://schemas.microsoft.com/office/drawing/2014/main" id="{5A284A74-6BC7-5766-8A75-56006253ECC2}"/>
              </a:ext>
            </a:extLst>
          </p:cNvPr>
          <p:cNvSpPr>
            <a:spLocks noGrp="1"/>
          </p:cNvSpPr>
          <p:nvPr>
            <p:ph type="sldNum" sz="quarter" idx="12"/>
          </p:nvPr>
        </p:nvSpPr>
        <p:spPr/>
        <p:txBody>
          <a:bodyPr/>
          <a:lstStyle/>
          <a:p>
            <a:fld id="{ADB9A16C-9DC4-47BC-86C3-85660D3CFFBD}" type="slidenum">
              <a:rPr lang="zh-TW" altLang="en-US" smtClean="0"/>
              <a:t>18</a:t>
            </a:fld>
            <a:endParaRPr lang="zh-TW" altLang="en-US"/>
          </a:p>
        </p:txBody>
      </p:sp>
    </p:spTree>
    <p:extLst>
      <p:ext uri="{BB962C8B-B14F-4D97-AF65-F5344CB8AC3E}">
        <p14:creationId xmlns:p14="http://schemas.microsoft.com/office/powerpoint/2010/main" val="113373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雙重任務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b="1" dirty="0"/>
              <a:t>年齡對反應時間有顯著影響</a:t>
            </a:r>
            <a:r>
              <a:rPr lang="en-US" altLang="zh-TW" b="1" dirty="0"/>
              <a:t>(F(2,52) = 8.81, p &lt; .001)</a:t>
            </a:r>
            <a:r>
              <a:rPr lang="zh-TW" altLang="en-US" b="1" dirty="0"/>
              <a:t>。</a:t>
            </a:r>
            <a:endParaRPr lang="en-US" altLang="zh-TW" b="1" dirty="0"/>
          </a:p>
          <a:p>
            <a:pPr marL="0" indent="0">
              <a:lnSpc>
                <a:spcPct val="125000"/>
              </a:lnSpc>
              <a:spcBef>
                <a:spcPts val="300"/>
              </a:spcBef>
              <a:spcAft>
                <a:spcPts val="300"/>
              </a:spcAft>
              <a:buNone/>
            </a:pPr>
            <a:r>
              <a:rPr lang="zh-TW" altLang="en-US" dirty="0"/>
              <a:t>→年長受測者的反應時間高於年輕受測者</a:t>
            </a:r>
            <a:endParaRPr lang="en-US" altLang="zh-TW" dirty="0"/>
          </a:p>
          <a:p>
            <a:pPr marL="0" indent="0">
              <a:lnSpc>
                <a:spcPct val="125000"/>
              </a:lnSpc>
              <a:spcBef>
                <a:spcPts val="300"/>
              </a:spcBef>
              <a:spcAft>
                <a:spcPts val="300"/>
              </a:spcAft>
              <a:buNone/>
            </a:pPr>
            <a:r>
              <a:rPr lang="zh-TW" altLang="en-US" dirty="0"/>
              <a:t>→</a:t>
            </a:r>
            <a:r>
              <a:rPr lang="en-US" altLang="zh-TW" dirty="0"/>
              <a:t>60-72</a:t>
            </a:r>
            <a:r>
              <a:rPr lang="zh-TW" altLang="en-US" dirty="0"/>
              <a:t>歲與</a:t>
            </a:r>
            <a:r>
              <a:rPr lang="en-US" altLang="zh-TW" dirty="0"/>
              <a:t>73-82</a:t>
            </a:r>
            <a:r>
              <a:rPr lang="zh-TW" altLang="en-US" dirty="0"/>
              <a:t>歲受測者之間的反應時間不顯著</a:t>
            </a:r>
            <a:r>
              <a:rPr lang="en-US" altLang="zh-TW" dirty="0"/>
              <a:t>(p = .84)</a:t>
            </a:r>
          </a:p>
          <a:p>
            <a:pPr>
              <a:lnSpc>
                <a:spcPct val="125000"/>
              </a:lnSpc>
              <a:spcBef>
                <a:spcPts val="300"/>
              </a:spcBef>
              <a:spcAft>
                <a:spcPts val="300"/>
              </a:spcAft>
              <a:buFont typeface="Wingdings" panose="05000000000000000000" pitchFamily="2" charset="2"/>
              <a:buChar char="Ø"/>
            </a:pPr>
            <a:r>
              <a:rPr lang="zh-TW" altLang="en-US" b="1" dirty="0"/>
              <a:t>任務對反應時間有顯著影響</a:t>
            </a:r>
            <a:r>
              <a:rPr lang="en-US" altLang="zh-TW" b="1" dirty="0"/>
              <a:t>(F(1,52) = 5.56, p &lt; .05)</a:t>
            </a:r>
            <a:r>
              <a:rPr lang="zh-TW" altLang="en-US" b="1" dirty="0"/>
              <a:t>。</a:t>
            </a:r>
            <a:endParaRPr lang="en-US" altLang="zh-TW" b="1" dirty="0"/>
          </a:p>
          <a:p>
            <a:pPr marL="0" indent="0">
              <a:lnSpc>
                <a:spcPct val="125000"/>
              </a:lnSpc>
              <a:spcBef>
                <a:spcPts val="300"/>
              </a:spcBef>
              <a:spcAft>
                <a:spcPts val="300"/>
              </a:spcAft>
              <a:buNone/>
            </a:pPr>
            <a:r>
              <a:rPr lang="zh-TW" altLang="en-US" dirty="0"/>
              <a:t>→雙重任務的反應時間高於簡單任務</a:t>
            </a:r>
            <a:endParaRPr lang="en-US" altLang="zh-TW" dirty="0"/>
          </a:p>
          <a:p>
            <a:pPr>
              <a:lnSpc>
                <a:spcPct val="125000"/>
              </a:lnSpc>
              <a:spcBef>
                <a:spcPts val="300"/>
              </a:spcBef>
              <a:spcAft>
                <a:spcPts val="300"/>
              </a:spcAft>
              <a:buFont typeface="Wingdings" panose="05000000000000000000" pitchFamily="2" charset="2"/>
              <a:buChar char="Ø"/>
            </a:pPr>
            <a:r>
              <a:rPr lang="zh-TW" altLang="en-US" b="1" dirty="0"/>
              <a:t>刺激對反應時間有顯著影響</a:t>
            </a:r>
            <a:r>
              <a:rPr lang="en-US" altLang="zh-TW" b="1" dirty="0"/>
              <a:t>(F (1,52) = 42.69, p &lt; .001)</a:t>
            </a:r>
            <a:r>
              <a:rPr lang="zh-TW" altLang="en-US" b="1" dirty="0"/>
              <a:t>。</a:t>
            </a:r>
            <a:endParaRPr lang="en-US" altLang="zh-TW" b="1" dirty="0"/>
          </a:p>
          <a:p>
            <a:pPr marL="0" indent="0">
              <a:lnSpc>
                <a:spcPct val="125000"/>
              </a:lnSpc>
              <a:spcBef>
                <a:spcPts val="300"/>
              </a:spcBef>
              <a:spcAft>
                <a:spcPts val="300"/>
              </a:spcAft>
              <a:buNone/>
            </a:pPr>
            <a:r>
              <a:rPr lang="zh-TW" altLang="en-US" dirty="0"/>
              <a:t>→視覺刺激的反應時間高於聲音刺激</a:t>
            </a:r>
            <a:endParaRPr lang="en-US" altLang="zh-TW" dirty="0"/>
          </a:p>
          <a:p>
            <a:pPr marL="0" indent="0">
              <a:lnSpc>
                <a:spcPct val="125000"/>
              </a:lnSpc>
              <a:spcBef>
                <a:spcPts val="300"/>
              </a:spcBef>
              <a:spcAft>
                <a:spcPts val="300"/>
              </a:spcAft>
              <a:buNone/>
            </a:pPr>
            <a:endParaRPr lang="zh-TW" altLang="en-US" dirty="0"/>
          </a:p>
        </p:txBody>
      </p:sp>
      <p:graphicFrame>
        <p:nvGraphicFramePr>
          <p:cNvPr id="4" name="表格 3">
            <a:extLst>
              <a:ext uri="{FF2B5EF4-FFF2-40B4-BE49-F238E27FC236}">
                <a16:creationId xmlns:a16="http://schemas.microsoft.com/office/drawing/2014/main" id="{248CA4E4-08EB-AF0D-2B74-AC0CDF586435}"/>
              </a:ext>
            </a:extLst>
          </p:cNvPr>
          <p:cNvGraphicFramePr>
            <a:graphicFrameLocks noGrp="1"/>
          </p:cNvGraphicFramePr>
          <p:nvPr/>
        </p:nvGraphicFramePr>
        <p:xfrm>
          <a:off x="8007686" y="381360"/>
          <a:ext cx="2538892" cy="1735404"/>
        </p:xfrm>
        <a:graphic>
          <a:graphicData uri="http://schemas.openxmlformats.org/drawingml/2006/table">
            <a:tbl>
              <a:tblPr firstRow="1" bandRow="1">
                <a:tableStyleId>{5C22544A-7EE6-4342-B048-85BDC9FD1C3A}</a:tableStyleId>
              </a:tblPr>
              <a:tblGrid>
                <a:gridCol w="1045425">
                  <a:extLst>
                    <a:ext uri="{9D8B030D-6E8A-4147-A177-3AD203B41FA5}">
                      <a16:colId xmlns:a16="http://schemas.microsoft.com/office/drawing/2014/main" val="613040668"/>
                    </a:ext>
                  </a:extLst>
                </a:gridCol>
                <a:gridCol w="149346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反應時間</a:t>
                      </a:r>
                    </a:p>
                  </a:txBody>
                  <a:tcPr anchor="ctr"/>
                </a:tc>
                <a:extLst>
                  <a:ext uri="{0D108BD9-81ED-4DB2-BD59-A6C34878D82A}">
                    <a16:rowId xmlns:a16="http://schemas.microsoft.com/office/drawing/2014/main" val="2498389551"/>
                  </a:ext>
                </a:extLst>
              </a:tr>
              <a:tr h="426068">
                <a:tc>
                  <a:txBody>
                    <a:bodyPr/>
                    <a:lstStyle/>
                    <a:p>
                      <a:pPr algn="ctr"/>
                      <a:r>
                        <a:rPr lang="en-US" altLang="zh-TW" sz="1800" dirty="0">
                          <a:solidFill>
                            <a:schemeClr val="tx1"/>
                          </a:solidFill>
                        </a:rPr>
                        <a:t>19-26</a:t>
                      </a:r>
                      <a:endParaRPr lang="zh-TW" altLang="en-US" sz="1800" dirty="0">
                        <a:solidFill>
                          <a:schemeClr val="tx1"/>
                        </a:solidFill>
                      </a:endParaRPr>
                    </a:p>
                  </a:txBody>
                  <a:tcPr anchor="ctr"/>
                </a:tc>
                <a:tc>
                  <a:txBody>
                    <a:bodyPr/>
                    <a:lstStyle/>
                    <a:p>
                      <a:pPr algn="ctr"/>
                      <a:r>
                        <a:rPr lang="en-US" altLang="zh-TW" sz="1800" dirty="0">
                          <a:solidFill>
                            <a:schemeClr val="tx1"/>
                          </a:solidFill>
                        </a:rPr>
                        <a:t>M=0.6</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en-US" altLang="zh-TW" sz="1800" dirty="0">
                          <a:solidFill>
                            <a:schemeClr val="tx1"/>
                          </a:solidFill>
                        </a:rPr>
                        <a:t>60-72</a:t>
                      </a:r>
                      <a:endParaRPr lang="zh-TW" altLang="en-US" sz="1800" dirty="0">
                        <a:solidFill>
                          <a:schemeClr val="tx1"/>
                        </a:solidFill>
                      </a:endParaRPr>
                    </a:p>
                  </a:txBody>
                  <a:tcPr anchor="ctr"/>
                </a:tc>
                <a:tc>
                  <a:txBody>
                    <a:bodyPr/>
                    <a:lstStyle/>
                    <a:p>
                      <a:pPr algn="ctr"/>
                      <a:r>
                        <a:rPr lang="en-US" altLang="zh-TW" sz="1800" dirty="0">
                          <a:solidFill>
                            <a:schemeClr val="tx1"/>
                          </a:solidFill>
                        </a:rPr>
                        <a:t>M=0.82</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26068">
                <a:tc>
                  <a:txBody>
                    <a:bodyPr/>
                    <a:lstStyle/>
                    <a:p>
                      <a:pPr algn="ctr"/>
                      <a:r>
                        <a:rPr lang="en-US" altLang="zh-TW" sz="1800" dirty="0">
                          <a:solidFill>
                            <a:schemeClr val="tx1"/>
                          </a:solidFill>
                        </a:rPr>
                        <a:t>73-82</a:t>
                      </a:r>
                      <a:endParaRPr lang="zh-TW" altLang="en-US" sz="1800" dirty="0">
                        <a:solidFill>
                          <a:schemeClr val="tx1"/>
                        </a:solidFill>
                      </a:endParaRPr>
                    </a:p>
                  </a:txBody>
                  <a:tcPr anchor="ctr"/>
                </a:tc>
                <a:tc>
                  <a:txBody>
                    <a:bodyPr/>
                    <a:lstStyle/>
                    <a:p>
                      <a:pPr algn="ctr"/>
                      <a:r>
                        <a:rPr lang="en-US" altLang="zh-TW" sz="1800" dirty="0">
                          <a:solidFill>
                            <a:schemeClr val="tx1"/>
                          </a:solidFill>
                        </a:rPr>
                        <a:t>M=0.85</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graphicFrame>
        <p:nvGraphicFramePr>
          <p:cNvPr id="5" name="表格 4">
            <a:extLst>
              <a:ext uri="{FF2B5EF4-FFF2-40B4-BE49-F238E27FC236}">
                <a16:creationId xmlns:a16="http://schemas.microsoft.com/office/drawing/2014/main" id="{37E008F6-7369-4A04-F974-6F9FC99EAD9C}"/>
              </a:ext>
            </a:extLst>
          </p:cNvPr>
          <p:cNvGraphicFramePr>
            <a:graphicFrameLocks noGrp="1"/>
          </p:cNvGraphicFramePr>
          <p:nvPr/>
        </p:nvGraphicFramePr>
        <p:xfrm>
          <a:off x="8007686" y="2548078"/>
          <a:ext cx="2538892" cy="1309336"/>
        </p:xfrm>
        <a:graphic>
          <a:graphicData uri="http://schemas.openxmlformats.org/drawingml/2006/table">
            <a:tbl>
              <a:tblPr firstRow="1" bandRow="1">
                <a:tableStyleId>{5C22544A-7EE6-4342-B048-85BDC9FD1C3A}</a:tableStyleId>
              </a:tblPr>
              <a:tblGrid>
                <a:gridCol w="1045425">
                  <a:extLst>
                    <a:ext uri="{9D8B030D-6E8A-4147-A177-3AD203B41FA5}">
                      <a16:colId xmlns:a16="http://schemas.microsoft.com/office/drawing/2014/main" val="613040668"/>
                    </a:ext>
                  </a:extLst>
                </a:gridCol>
                <a:gridCol w="149346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任務</a:t>
                      </a:r>
                    </a:p>
                  </a:txBody>
                  <a:tcPr anchor="ctr"/>
                </a:tc>
                <a:tc>
                  <a:txBody>
                    <a:bodyPr/>
                    <a:lstStyle/>
                    <a:p>
                      <a:pPr algn="ctr"/>
                      <a:r>
                        <a:rPr lang="zh-TW" altLang="en-US" sz="2400" dirty="0">
                          <a:solidFill>
                            <a:schemeClr val="tx1"/>
                          </a:solidFill>
                        </a:rPr>
                        <a:t>反應時間</a:t>
                      </a:r>
                    </a:p>
                  </a:txBody>
                  <a:tcPr anchor="ctr"/>
                </a:tc>
                <a:extLst>
                  <a:ext uri="{0D108BD9-81ED-4DB2-BD59-A6C34878D82A}">
                    <a16:rowId xmlns:a16="http://schemas.microsoft.com/office/drawing/2014/main" val="2498389551"/>
                  </a:ext>
                </a:extLst>
              </a:tr>
              <a:tr h="426068">
                <a:tc>
                  <a:txBody>
                    <a:bodyPr/>
                    <a:lstStyle/>
                    <a:p>
                      <a:pPr algn="ctr"/>
                      <a:r>
                        <a:rPr lang="zh-TW" altLang="en-US" sz="1800" dirty="0">
                          <a:solidFill>
                            <a:schemeClr val="tx1"/>
                          </a:solidFill>
                        </a:rPr>
                        <a:t>簡單</a:t>
                      </a:r>
                    </a:p>
                  </a:txBody>
                  <a:tcPr anchor="ctr"/>
                </a:tc>
                <a:tc>
                  <a:txBody>
                    <a:bodyPr/>
                    <a:lstStyle/>
                    <a:p>
                      <a:pPr algn="ctr"/>
                      <a:r>
                        <a:rPr lang="en-US" altLang="zh-TW" sz="1800" dirty="0">
                          <a:solidFill>
                            <a:schemeClr val="tx1"/>
                          </a:solidFill>
                        </a:rPr>
                        <a:t>M=0.74</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zh-TW" altLang="en-US" sz="1800" dirty="0">
                          <a:solidFill>
                            <a:schemeClr val="tx1"/>
                          </a:solidFill>
                        </a:rPr>
                        <a:t>雙重</a:t>
                      </a:r>
                    </a:p>
                  </a:txBody>
                  <a:tcPr anchor="ctr"/>
                </a:tc>
                <a:tc>
                  <a:txBody>
                    <a:bodyPr/>
                    <a:lstStyle/>
                    <a:p>
                      <a:pPr algn="ctr"/>
                      <a:r>
                        <a:rPr lang="en-US" altLang="zh-TW" sz="1800" dirty="0">
                          <a:solidFill>
                            <a:schemeClr val="tx1"/>
                          </a:solidFill>
                        </a:rPr>
                        <a:t>M=0.83</a:t>
                      </a:r>
                      <a:endParaRPr lang="zh-TW" altLang="en-US" sz="1800" dirty="0">
                        <a:solidFill>
                          <a:schemeClr val="tx1"/>
                        </a:solidFill>
                      </a:endParaRPr>
                    </a:p>
                  </a:txBody>
                  <a:tcPr anchor="ctr"/>
                </a:tc>
                <a:extLst>
                  <a:ext uri="{0D108BD9-81ED-4DB2-BD59-A6C34878D82A}">
                    <a16:rowId xmlns:a16="http://schemas.microsoft.com/office/drawing/2014/main" val="879673206"/>
                  </a:ext>
                </a:extLst>
              </a:tr>
            </a:tbl>
          </a:graphicData>
        </a:graphic>
      </p:graphicFrame>
      <p:graphicFrame>
        <p:nvGraphicFramePr>
          <p:cNvPr id="6" name="表格 5">
            <a:extLst>
              <a:ext uri="{FF2B5EF4-FFF2-40B4-BE49-F238E27FC236}">
                <a16:creationId xmlns:a16="http://schemas.microsoft.com/office/drawing/2014/main" id="{C0895867-9652-4C10-5FC0-7F2B51751F6E}"/>
              </a:ext>
            </a:extLst>
          </p:cNvPr>
          <p:cNvGraphicFramePr>
            <a:graphicFrameLocks noGrp="1"/>
          </p:cNvGraphicFramePr>
          <p:nvPr/>
        </p:nvGraphicFramePr>
        <p:xfrm>
          <a:off x="8007686" y="4403154"/>
          <a:ext cx="2538892" cy="1309336"/>
        </p:xfrm>
        <a:graphic>
          <a:graphicData uri="http://schemas.openxmlformats.org/drawingml/2006/table">
            <a:tbl>
              <a:tblPr firstRow="1" bandRow="1">
                <a:tableStyleId>{5C22544A-7EE6-4342-B048-85BDC9FD1C3A}</a:tableStyleId>
              </a:tblPr>
              <a:tblGrid>
                <a:gridCol w="1045425">
                  <a:extLst>
                    <a:ext uri="{9D8B030D-6E8A-4147-A177-3AD203B41FA5}">
                      <a16:colId xmlns:a16="http://schemas.microsoft.com/office/drawing/2014/main" val="613040668"/>
                    </a:ext>
                  </a:extLst>
                </a:gridCol>
                <a:gridCol w="149346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刺激</a:t>
                      </a:r>
                    </a:p>
                  </a:txBody>
                  <a:tcPr anchor="ctr"/>
                </a:tc>
                <a:tc>
                  <a:txBody>
                    <a:bodyPr/>
                    <a:lstStyle/>
                    <a:p>
                      <a:pPr algn="ctr"/>
                      <a:r>
                        <a:rPr lang="zh-TW" altLang="en-US" sz="2400" dirty="0">
                          <a:solidFill>
                            <a:schemeClr val="tx1"/>
                          </a:solidFill>
                        </a:rPr>
                        <a:t>反應時間</a:t>
                      </a:r>
                    </a:p>
                  </a:txBody>
                  <a:tcPr anchor="ctr"/>
                </a:tc>
                <a:extLst>
                  <a:ext uri="{0D108BD9-81ED-4DB2-BD59-A6C34878D82A}">
                    <a16:rowId xmlns:a16="http://schemas.microsoft.com/office/drawing/2014/main" val="2498389551"/>
                  </a:ext>
                </a:extLst>
              </a:tr>
              <a:tr h="426068">
                <a:tc>
                  <a:txBody>
                    <a:bodyPr/>
                    <a:lstStyle/>
                    <a:p>
                      <a:pPr algn="ctr"/>
                      <a:r>
                        <a:rPr lang="zh-TW" altLang="en-US" sz="1800" dirty="0">
                          <a:solidFill>
                            <a:schemeClr val="tx1"/>
                          </a:solidFill>
                        </a:rPr>
                        <a:t>視覺</a:t>
                      </a:r>
                    </a:p>
                  </a:txBody>
                  <a:tcPr anchor="ctr"/>
                </a:tc>
                <a:tc>
                  <a:txBody>
                    <a:bodyPr/>
                    <a:lstStyle/>
                    <a:p>
                      <a:pPr algn="ctr"/>
                      <a:r>
                        <a:rPr lang="en-US" altLang="zh-TW" sz="1800" dirty="0">
                          <a:solidFill>
                            <a:schemeClr val="tx1"/>
                          </a:solidFill>
                        </a:rPr>
                        <a:t>M=0.82</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zh-TW" altLang="en-US" sz="1800" dirty="0">
                          <a:solidFill>
                            <a:schemeClr val="tx1"/>
                          </a:solidFill>
                        </a:rPr>
                        <a:t>聲音</a:t>
                      </a:r>
                    </a:p>
                  </a:txBody>
                  <a:tcPr anchor="ctr"/>
                </a:tc>
                <a:tc>
                  <a:txBody>
                    <a:bodyPr/>
                    <a:lstStyle/>
                    <a:p>
                      <a:pPr algn="ctr"/>
                      <a:r>
                        <a:rPr lang="en-US" altLang="zh-TW" sz="1800" dirty="0">
                          <a:solidFill>
                            <a:schemeClr val="tx1"/>
                          </a:solidFill>
                        </a:rPr>
                        <a:t>M=0.75</a:t>
                      </a:r>
                      <a:endParaRPr lang="zh-TW" altLang="en-US" sz="1800" dirty="0">
                        <a:solidFill>
                          <a:schemeClr val="tx1"/>
                        </a:solidFill>
                      </a:endParaRPr>
                    </a:p>
                  </a:txBody>
                  <a:tcPr anchor="ctr"/>
                </a:tc>
                <a:extLst>
                  <a:ext uri="{0D108BD9-81ED-4DB2-BD59-A6C34878D82A}">
                    <a16:rowId xmlns:a16="http://schemas.microsoft.com/office/drawing/2014/main" val="879673206"/>
                  </a:ext>
                </a:extLst>
              </a:tr>
            </a:tbl>
          </a:graphicData>
        </a:graphic>
      </p:graphicFrame>
      <p:sp>
        <p:nvSpPr>
          <p:cNvPr id="7" name="投影片編號版面配置區 6">
            <a:extLst>
              <a:ext uri="{FF2B5EF4-FFF2-40B4-BE49-F238E27FC236}">
                <a16:creationId xmlns:a16="http://schemas.microsoft.com/office/drawing/2014/main" id="{64ABDE4E-65C3-061C-F161-B7E0EF45E179}"/>
              </a:ext>
            </a:extLst>
          </p:cNvPr>
          <p:cNvSpPr>
            <a:spLocks noGrp="1"/>
          </p:cNvSpPr>
          <p:nvPr>
            <p:ph type="sldNum" sz="quarter" idx="12"/>
          </p:nvPr>
        </p:nvSpPr>
        <p:spPr/>
        <p:txBody>
          <a:bodyPr/>
          <a:lstStyle/>
          <a:p>
            <a:fld id="{ADB9A16C-9DC4-47BC-86C3-85660D3CFFBD}" type="slidenum">
              <a:rPr lang="zh-TW" altLang="en-US" smtClean="0"/>
              <a:t>19</a:t>
            </a:fld>
            <a:endParaRPr lang="zh-TW" altLang="en-US"/>
          </a:p>
        </p:txBody>
      </p:sp>
    </p:spTree>
    <p:extLst>
      <p:ext uri="{BB962C8B-B14F-4D97-AF65-F5344CB8AC3E}">
        <p14:creationId xmlns:p14="http://schemas.microsoft.com/office/powerpoint/2010/main" val="260504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2">
            <a:extLst>
              <a:ext uri="{FF2B5EF4-FFF2-40B4-BE49-F238E27FC236}">
                <a16:creationId xmlns:a16="http://schemas.microsoft.com/office/drawing/2014/main" id="{77B949AF-D1DC-852E-AF72-41471BC80161}"/>
              </a:ext>
            </a:extLst>
          </p:cNvPr>
          <p:cNvSpPr txBox="1">
            <a:spLocks/>
          </p:cNvSpPr>
          <p:nvPr/>
        </p:nvSpPr>
        <p:spPr>
          <a:xfrm>
            <a:off x="925286" y="238821"/>
            <a:ext cx="2864219" cy="45039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zh-TW" altLang="en-US" sz="2800" dirty="0"/>
              <a:t>介面相關</a:t>
            </a:r>
          </a:p>
        </p:txBody>
      </p:sp>
      <p:sp>
        <p:nvSpPr>
          <p:cNvPr id="3" name="內容版面配置區 3">
            <a:extLst>
              <a:ext uri="{FF2B5EF4-FFF2-40B4-BE49-F238E27FC236}">
                <a16:creationId xmlns:a16="http://schemas.microsoft.com/office/drawing/2014/main" id="{9EFDF8B2-AD69-1A35-BE10-644BADD318C9}"/>
              </a:ext>
            </a:extLst>
          </p:cNvPr>
          <p:cNvSpPr txBox="1">
            <a:spLocks/>
          </p:cNvSpPr>
          <p:nvPr/>
        </p:nvSpPr>
        <p:spPr>
          <a:xfrm>
            <a:off x="399489" y="896078"/>
            <a:ext cx="11901367" cy="57955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altLang="zh-TW" dirty="0"/>
              <a:t>AVIP-Autonomous vehicles interaction with pedestrians</a:t>
            </a:r>
          </a:p>
          <a:p>
            <a:pPr marL="457200" indent="-457200">
              <a:buFont typeface="+mj-lt"/>
              <a:buAutoNum type="arabicPeriod"/>
            </a:pPr>
            <a:r>
              <a:rPr lang="en-US" altLang="zh-TW" dirty="0"/>
              <a:t>Exploring the Impact of an Interface for Shared </a:t>
            </a:r>
            <a:r>
              <a:rPr lang="en-US" altLang="zh-TW" dirty="0" err="1"/>
              <a:t>AutomatedVehicles</a:t>
            </a:r>
            <a:r>
              <a:rPr lang="en-US" altLang="zh-TW" dirty="0"/>
              <a:t> on Pedestrians’ Experience</a:t>
            </a:r>
          </a:p>
          <a:p>
            <a:pPr marL="457200" indent="-457200">
              <a:buFont typeface="+mj-lt"/>
              <a:buAutoNum type="arabicPeriod"/>
            </a:pPr>
            <a:r>
              <a:rPr lang="en-US" altLang="zh-TW" dirty="0"/>
              <a:t>External HMI for self-driving vehicles: Which information shall</a:t>
            </a:r>
            <a:r>
              <a:rPr lang="zh-TW" altLang="en-US" dirty="0"/>
              <a:t> </a:t>
            </a:r>
            <a:r>
              <a:rPr lang="en-US" altLang="zh-TW" dirty="0"/>
              <a:t>be displayed?</a:t>
            </a:r>
          </a:p>
          <a:p>
            <a:pPr marL="457200" indent="-457200">
              <a:buFont typeface="+mj-lt"/>
              <a:buAutoNum type="arabicPeriod"/>
            </a:pPr>
            <a:r>
              <a:rPr lang="en-US" altLang="zh-TW" dirty="0"/>
              <a:t>Evaluation of Vehicle-to-Pedestrian Communication Displays for Autonomous Vehicles</a:t>
            </a:r>
          </a:p>
          <a:p>
            <a:pPr marL="457200" indent="-457200">
              <a:buFont typeface="+mj-lt"/>
              <a:buAutoNum type="arabicPeriod"/>
            </a:pPr>
            <a:r>
              <a:rPr lang="en-US" altLang="zh-TW" dirty="0"/>
              <a:t>Identification of External Design Preferences in Autonomous Vehicles</a:t>
            </a:r>
          </a:p>
          <a:p>
            <a:pPr marL="457200" indent="-457200">
              <a:buFont typeface="+mj-lt"/>
              <a:buAutoNum type="arabicPeriod"/>
            </a:pPr>
            <a:r>
              <a:rPr lang="en-US" altLang="zh-TW" dirty="0"/>
              <a:t>Comparison of Child and Adult Pedestrian Perspectives of External Features on Autonomous Vehicles Using Virtual Reality Experiment</a:t>
            </a:r>
          </a:p>
          <a:p>
            <a:pPr marL="457200" indent="-457200">
              <a:buFont typeface="+mj-lt"/>
              <a:buAutoNum type="arabicPeriod"/>
            </a:pPr>
            <a:r>
              <a:rPr lang="en-US" altLang="zh-TW" dirty="0"/>
              <a:t>How Do </a:t>
            </a:r>
            <a:r>
              <a:rPr lang="en-US" altLang="zh-TW" dirty="0" err="1"/>
              <a:t>eHMIs</a:t>
            </a:r>
            <a:r>
              <a:rPr lang="en-US" altLang="zh-TW" dirty="0"/>
              <a:t> Affect </a:t>
            </a:r>
            <a:r>
              <a:rPr lang="en-US" altLang="zh-TW" dirty="0" err="1"/>
              <a:t>Pedestrians'Crossing</a:t>
            </a:r>
            <a:r>
              <a:rPr lang="en-US" altLang="zh-TW" dirty="0"/>
              <a:t> Behavior A Study Using a Head-Mounted Display Combined with a Motion Suit</a:t>
            </a:r>
          </a:p>
          <a:p>
            <a:pPr marL="457200" indent="-457200">
              <a:buFont typeface="+mj-lt"/>
              <a:buAutoNum type="arabicPeriod"/>
            </a:pPr>
            <a:r>
              <a:rPr lang="en-US" altLang="zh-TW" dirty="0"/>
              <a:t>Designing for Automated Vehicle and Pedestrian</a:t>
            </a:r>
          </a:p>
          <a:p>
            <a:pPr marL="457200" indent="-457200">
              <a:buFont typeface="+mj-lt"/>
              <a:buAutoNum type="arabicPeriod"/>
            </a:pPr>
            <a:r>
              <a:rPr lang="en-US" altLang="zh-TW" dirty="0"/>
              <a:t>External Human-Machine Interfaces on Automated Vehicles Effects on Pedestrian Crossing Decisions</a:t>
            </a:r>
          </a:p>
          <a:p>
            <a:pPr marL="457200" indent="-457200">
              <a:buFont typeface="+mj-lt"/>
              <a:buAutoNum type="arabicPeriod"/>
            </a:pPr>
            <a:r>
              <a:rPr lang="en-US" altLang="zh-TW" dirty="0"/>
              <a:t>External Human-Machine Interfaces: Which of 729 Colors Is Best for Signaling ‘Please (Do not) Cross’?</a:t>
            </a:r>
          </a:p>
          <a:p>
            <a:pPr marL="457200" indent="-457200">
              <a:buFont typeface="+mj-lt"/>
              <a:buAutoNum type="arabicPeriod"/>
            </a:pPr>
            <a:endParaRPr lang="en-US" altLang="zh-TW" dirty="0"/>
          </a:p>
          <a:p>
            <a:pPr marL="457200" indent="-457200">
              <a:buFont typeface="+mj-lt"/>
              <a:buAutoNum type="arabicPeriod"/>
            </a:pPr>
            <a:endParaRPr lang="en-US" altLang="zh-TW" dirty="0"/>
          </a:p>
          <a:p>
            <a:pPr marL="457200" indent="-457200">
              <a:buFont typeface="+mj-lt"/>
              <a:buAutoNum type="arabicPeriod"/>
            </a:pPr>
            <a:endParaRPr lang="zh-TW" altLang="en-US" dirty="0"/>
          </a:p>
        </p:txBody>
      </p:sp>
      <p:sp>
        <p:nvSpPr>
          <p:cNvPr id="4" name="文字方塊 3">
            <a:extLst>
              <a:ext uri="{FF2B5EF4-FFF2-40B4-BE49-F238E27FC236}">
                <a16:creationId xmlns:a16="http://schemas.microsoft.com/office/drawing/2014/main" id="{6290C34B-F13B-37A5-DF11-E7E182C7FCFE}"/>
              </a:ext>
            </a:extLst>
          </p:cNvPr>
          <p:cNvSpPr txBox="1"/>
          <p:nvPr/>
        </p:nvSpPr>
        <p:spPr>
          <a:xfrm>
            <a:off x="181776" y="104436"/>
            <a:ext cx="1027269" cy="584775"/>
          </a:xfrm>
          <a:prstGeom prst="rect">
            <a:avLst/>
          </a:prstGeom>
          <a:noFill/>
        </p:spPr>
        <p:txBody>
          <a:bodyPr wrap="square" rtlCol="0">
            <a:spAutoFit/>
          </a:bodyPr>
          <a:lstStyle/>
          <a:p>
            <a:r>
              <a:rPr lang="zh-TW" altLang="en-US" sz="3200" dirty="0"/>
              <a:t>文獻</a:t>
            </a:r>
          </a:p>
        </p:txBody>
      </p:sp>
      <p:sp>
        <p:nvSpPr>
          <p:cNvPr id="5" name="投影片編號版面配置區 4">
            <a:extLst>
              <a:ext uri="{FF2B5EF4-FFF2-40B4-BE49-F238E27FC236}">
                <a16:creationId xmlns:a16="http://schemas.microsoft.com/office/drawing/2014/main" id="{2792D802-74E2-41D1-9853-006E011718D5}"/>
              </a:ext>
            </a:extLst>
          </p:cNvPr>
          <p:cNvSpPr>
            <a:spLocks noGrp="1"/>
          </p:cNvSpPr>
          <p:nvPr>
            <p:ph type="sldNum" sz="quarter" idx="12"/>
          </p:nvPr>
        </p:nvSpPr>
        <p:spPr/>
        <p:txBody>
          <a:bodyPr/>
          <a:lstStyle/>
          <a:p>
            <a:fld id="{ADB9A16C-9DC4-47BC-86C3-85660D3CFFBD}" type="slidenum">
              <a:rPr lang="zh-TW" altLang="en-US" smtClean="0"/>
              <a:t>2</a:t>
            </a:fld>
            <a:endParaRPr lang="zh-TW" altLang="en-US"/>
          </a:p>
        </p:txBody>
      </p:sp>
    </p:spTree>
    <p:extLst>
      <p:ext uri="{BB962C8B-B14F-4D97-AF65-F5344CB8AC3E}">
        <p14:creationId xmlns:p14="http://schemas.microsoft.com/office/powerpoint/2010/main" val="119939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過馬路任務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b="1" dirty="0"/>
              <a:t>年齡與車道碰撞百分比接近顯著交互作用</a:t>
            </a:r>
            <a:r>
              <a:rPr lang="en-US" altLang="zh-TW" b="1" dirty="0"/>
              <a:t>(F(2,52) = 2.99, p = .0588)</a:t>
            </a:r>
          </a:p>
          <a:p>
            <a:pPr marL="0" indent="0">
              <a:lnSpc>
                <a:spcPct val="125000"/>
              </a:lnSpc>
              <a:spcBef>
                <a:spcPts val="300"/>
              </a:spcBef>
              <a:spcAft>
                <a:spcPts val="300"/>
              </a:spcAft>
              <a:buNone/>
            </a:pPr>
            <a:r>
              <a:rPr lang="zh-TW" altLang="en-US" dirty="0"/>
              <a:t>→兩組年長組在遠車道的碰撞百分比顯著高於近車道</a:t>
            </a:r>
            <a:r>
              <a:rPr lang="en-US" altLang="zh-TW" dirty="0"/>
              <a:t>(p &lt; .05)</a:t>
            </a:r>
          </a:p>
          <a:p>
            <a:pPr marL="0" indent="0">
              <a:lnSpc>
                <a:spcPct val="125000"/>
              </a:lnSpc>
              <a:spcBef>
                <a:spcPts val="300"/>
              </a:spcBef>
              <a:spcAft>
                <a:spcPts val="300"/>
              </a:spcAft>
              <a:buNone/>
            </a:pPr>
            <a:r>
              <a:rPr lang="zh-TW" altLang="en-US" dirty="0"/>
              <a:t>→年輕組在遠車道的碰撞百分比沒有顯著高於近車道</a:t>
            </a:r>
            <a:r>
              <a:rPr lang="en-US" altLang="zh-TW" dirty="0"/>
              <a:t>(p &lt; .99)</a:t>
            </a:r>
          </a:p>
          <a:p>
            <a:pPr marL="0" indent="0">
              <a:lnSpc>
                <a:spcPct val="125000"/>
              </a:lnSpc>
              <a:spcBef>
                <a:spcPts val="300"/>
              </a:spcBef>
              <a:spcAft>
                <a:spcPts val="300"/>
              </a:spcAft>
              <a:buNone/>
            </a:pPr>
            <a:r>
              <a:rPr lang="zh-TW" altLang="en-US" dirty="0"/>
              <a:t>＞三個年齡組在近車道中碰撞百分比不顯著，但在遠車道，</a:t>
            </a:r>
            <a:r>
              <a:rPr lang="en-US" altLang="zh-TW" dirty="0"/>
              <a:t> 73-82</a:t>
            </a:r>
            <a:r>
              <a:rPr lang="zh-TW" altLang="en-US" dirty="0"/>
              <a:t>歲受測者的碰撞百分比顯著高於</a:t>
            </a:r>
            <a:r>
              <a:rPr lang="en-US" altLang="zh-TW" dirty="0"/>
              <a:t>19-26</a:t>
            </a:r>
            <a:r>
              <a:rPr lang="zh-TW" altLang="en-US" dirty="0"/>
              <a:t>歲受測者</a:t>
            </a:r>
            <a:r>
              <a:rPr lang="en-US" altLang="zh-TW" dirty="0"/>
              <a:t>(p &lt; .01)</a:t>
            </a:r>
          </a:p>
          <a:p>
            <a:pPr marL="0" indent="0">
              <a:lnSpc>
                <a:spcPct val="125000"/>
              </a:lnSpc>
              <a:spcBef>
                <a:spcPts val="300"/>
              </a:spcBef>
              <a:spcAft>
                <a:spcPts val="300"/>
              </a:spcAft>
              <a:buNone/>
            </a:pPr>
            <a:endParaRPr lang="en-US" altLang="zh-TW" dirty="0"/>
          </a:p>
        </p:txBody>
      </p:sp>
      <p:pic>
        <p:nvPicPr>
          <p:cNvPr id="5" name="圖片 4">
            <a:extLst>
              <a:ext uri="{FF2B5EF4-FFF2-40B4-BE49-F238E27FC236}">
                <a16:creationId xmlns:a16="http://schemas.microsoft.com/office/drawing/2014/main" id="{5EE60B7A-A8FE-5B05-D1E9-DF1A4F0814E9}"/>
              </a:ext>
            </a:extLst>
          </p:cNvPr>
          <p:cNvPicPr>
            <a:picLocks noChangeAspect="1"/>
          </p:cNvPicPr>
          <p:nvPr/>
        </p:nvPicPr>
        <p:blipFill>
          <a:blip r:embed="rId3"/>
          <a:stretch>
            <a:fillRect/>
          </a:stretch>
        </p:blipFill>
        <p:spPr>
          <a:xfrm>
            <a:off x="5599289" y="3696822"/>
            <a:ext cx="4729724" cy="2957978"/>
          </a:xfrm>
          <a:prstGeom prst="rect">
            <a:avLst/>
          </a:prstGeom>
        </p:spPr>
      </p:pic>
      <p:sp>
        <p:nvSpPr>
          <p:cNvPr id="4" name="投影片編號版面配置區 3">
            <a:extLst>
              <a:ext uri="{FF2B5EF4-FFF2-40B4-BE49-F238E27FC236}">
                <a16:creationId xmlns:a16="http://schemas.microsoft.com/office/drawing/2014/main" id="{B84E3E28-48C9-0184-263D-A0DA487E2DB7}"/>
              </a:ext>
            </a:extLst>
          </p:cNvPr>
          <p:cNvSpPr>
            <a:spLocks noGrp="1"/>
          </p:cNvSpPr>
          <p:nvPr>
            <p:ph type="sldNum" sz="quarter" idx="12"/>
          </p:nvPr>
        </p:nvSpPr>
        <p:spPr/>
        <p:txBody>
          <a:bodyPr/>
          <a:lstStyle/>
          <a:p>
            <a:fld id="{ADB9A16C-9DC4-47BC-86C3-85660D3CFFBD}" type="slidenum">
              <a:rPr lang="zh-TW" altLang="en-US" smtClean="0"/>
              <a:t>20</a:t>
            </a:fld>
            <a:endParaRPr lang="zh-TW" altLang="en-US"/>
          </a:p>
        </p:txBody>
      </p:sp>
    </p:spTree>
    <p:extLst>
      <p:ext uri="{BB962C8B-B14F-4D97-AF65-F5344CB8AC3E}">
        <p14:creationId xmlns:p14="http://schemas.microsoft.com/office/powerpoint/2010/main" val="23370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過馬路任務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79" y="1845734"/>
            <a:ext cx="10827665" cy="4023360"/>
          </a:xfrm>
        </p:spPr>
        <p:txBody>
          <a:bodyPr/>
          <a:lstStyle/>
          <a:p>
            <a:pPr>
              <a:lnSpc>
                <a:spcPct val="125000"/>
              </a:lnSpc>
              <a:spcBef>
                <a:spcPts val="300"/>
              </a:spcBef>
              <a:spcAft>
                <a:spcPts val="300"/>
              </a:spcAft>
              <a:buFont typeface="Wingdings" panose="05000000000000000000" pitchFamily="2" charset="2"/>
              <a:buChar char="Ø"/>
            </a:pPr>
            <a:r>
              <a:rPr lang="zh-TW" altLang="en-US" b="1" dirty="0"/>
              <a:t>年齡與速度碰撞百分比存在顯著交互作用</a:t>
            </a:r>
            <a:r>
              <a:rPr lang="en-US" altLang="zh-TW" b="1" dirty="0"/>
              <a:t>(F(2,52) = 5.67</a:t>
            </a:r>
            <a:r>
              <a:rPr lang="zh-TW" altLang="en-US" b="1" dirty="0"/>
              <a:t>，</a:t>
            </a:r>
            <a:r>
              <a:rPr lang="en-US" altLang="zh-TW" b="1" dirty="0"/>
              <a:t>p &lt; .01)</a:t>
            </a:r>
          </a:p>
          <a:p>
            <a:pPr marL="0" indent="0">
              <a:lnSpc>
                <a:spcPct val="125000"/>
              </a:lnSpc>
              <a:spcBef>
                <a:spcPts val="300"/>
              </a:spcBef>
              <a:spcAft>
                <a:spcPts val="300"/>
              </a:spcAft>
              <a:buNone/>
            </a:pPr>
            <a:r>
              <a:rPr lang="zh-TW" altLang="en-US" dirty="0"/>
              <a:t>→當車速為</a:t>
            </a:r>
            <a:r>
              <a:rPr lang="en-US" altLang="zh-TW" dirty="0"/>
              <a:t>60km/</a:t>
            </a:r>
            <a:r>
              <a:rPr lang="en-US" altLang="zh-TW" dirty="0" err="1"/>
              <a:t>hr</a:t>
            </a:r>
            <a:r>
              <a:rPr lang="zh-TW" altLang="en-US" dirty="0"/>
              <a:t>時，</a:t>
            </a:r>
            <a:r>
              <a:rPr lang="en-US" altLang="zh-TW" dirty="0"/>
              <a:t>73-82</a:t>
            </a:r>
            <a:r>
              <a:rPr lang="zh-TW" altLang="en-US" dirty="0"/>
              <a:t>歲受測者的碰撞百分比顯著高於車速為</a:t>
            </a:r>
            <a:r>
              <a:rPr lang="en-US" altLang="zh-TW" dirty="0"/>
              <a:t>40km/</a:t>
            </a:r>
            <a:r>
              <a:rPr lang="en-US" altLang="zh-TW" dirty="0" err="1"/>
              <a:t>hr</a:t>
            </a:r>
            <a:endParaRPr lang="en-US" altLang="zh-TW" dirty="0"/>
          </a:p>
          <a:p>
            <a:pPr marL="0" indent="0">
              <a:lnSpc>
                <a:spcPct val="125000"/>
              </a:lnSpc>
              <a:spcBef>
                <a:spcPts val="300"/>
              </a:spcBef>
              <a:spcAft>
                <a:spcPts val="300"/>
              </a:spcAft>
              <a:buNone/>
            </a:pPr>
            <a:r>
              <a:rPr lang="zh-TW" altLang="en-US" dirty="0"/>
              <a:t>→</a:t>
            </a:r>
            <a:r>
              <a:rPr lang="en-US" altLang="zh-TW" dirty="0"/>
              <a:t>19-26</a:t>
            </a:r>
            <a:r>
              <a:rPr lang="zh-TW" altLang="en-US" dirty="0"/>
              <a:t>歲受測者在不同速度的碰撞百分比沒有顯著差異</a:t>
            </a:r>
            <a:r>
              <a:rPr lang="en-US" altLang="zh-TW" dirty="0"/>
              <a:t>(p = .77)</a:t>
            </a:r>
          </a:p>
          <a:p>
            <a:pPr marL="0" indent="0">
              <a:lnSpc>
                <a:spcPct val="125000"/>
              </a:lnSpc>
              <a:spcBef>
                <a:spcPts val="300"/>
              </a:spcBef>
              <a:spcAft>
                <a:spcPts val="300"/>
              </a:spcAft>
              <a:buNone/>
            </a:pPr>
            <a:r>
              <a:rPr lang="zh-TW" altLang="en-US" dirty="0"/>
              <a:t>→在車速為</a:t>
            </a:r>
            <a:r>
              <a:rPr lang="en-US" altLang="zh-TW" dirty="0"/>
              <a:t>60km/</a:t>
            </a:r>
            <a:r>
              <a:rPr lang="en-US" altLang="zh-TW" dirty="0" err="1"/>
              <a:t>hr</a:t>
            </a:r>
            <a:r>
              <a:rPr lang="zh-TW" altLang="en-US" dirty="0"/>
              <a:t>時，</a:t>
            </a:r>
            <a:r>
              <a:rPr lang="en-US" altLang="zh-TW" dirty="0"/>
              <a:t>73-82</a:t>
            </a:r>
            <a:r>
              <a:rPr lang="zh-TW" altLang="en-US" dirty="0"/>
              <a:t>歲受測者的碰撞百分比顯著高於</a:t>
            </a:r>
            <a:r>
              <a:rPr lang="en-US" altLang="zh-TW" dirty="0"/>
              <a:t>60-72</a:t>
            </a:r>
            <a:r>
              <a:rPr lang="zh-TW" altLang="en-US" dirty="0"/>
              <a:t>歲及</a:t>
            </a:r>
            <a:r>
              <a:rPr lang="en-US" altLang="zh-TW" dirty="0"/>
              <a:t>19-26</a:t>
            </a:r>
            <a:r>
              <a:rPr lang="zh-TW" altLang="en-US" dirty="0"/>
              <a:t>歲受測者</a:t>
            </a:r>
            <a:r>
              <a:rPr lang="en-US" altLang="zh-TW" dirty="0"/>
              <a:t>(p &lt; .05)</a:t>
            </a:r>
            <a:endParaRPr lang="zh-TW" altLang="en-US" dirty="0"/>
          </a:p>
        </p:txBody>
      </p:sp>
      <p:pic>
        <p:nvPicPr>
          <p:cNvPr id="6" name="圖片 5">
            <a:extLst>
              <a:ext uri="{FF2B5EF4-FFF2-40B4-BE49-F238E27FC236}">
                <a16:creationId xmlns:a16="http://schemas.microsoft.com/office/drawing/2014/main" id="{CF1F2B75-D26F-8805-3B0A-5BB7FDCB8C64}"/>
              </a:ext>
            </a:extLst>
          </p:cNvPr>
          <p:cNvPicPr>
            <a:picLocks noChangeAspect="1"/>
          </p:cNvPicPr>
          <p:nvPr/>
        </p:nvPicPr>
        <p:blipFill>
          <a:blip r:embed="rId3"/>
          <a:stretch>
            <a:fillRect/>
          </a:stretch>
        </p:blipFill>
        <p:spPr>
          <a:xfrm>
            <a:off x="3567606" y="3675830"/>
            <a:ext cx="5117747" cy="3063636"/>
          </a:xfrm>
          <a:prstGeom prst="rect">
            <a:avLst/>
          </a:prstGeom>
        </p:spPr>
      </p:pic>
      <p:sp>
        <p:nvSpPr>
          <p:cNvPr id="4" name="投影片編號版面配置區 3">
            <a:extLst>
              <a:ext uri="{FF2B5EF4-FFF2-40B4-BE49-F238E27FC236}">
                <a16:creationId xmlns:a16="http://schemas.microsoft.com/office/drawing/2014/main" id="{80C989C6-A59D-92BE-6EA3-9A4D461A7E7D}"/>
              </a:ext>
            </a:extLst>
          </p:cNvPr>
          <p:cNvSpPr>
            <a:spLocks noGrp="1"/>
          </p:cNvSpPr>
          <p:nvPr>
            <p:ph type="sldNum" sz="quarter" idx="12"/>
          </p:nvPr>
        </p:nvSpPr>
        <p:spPr/>
        <p:txBody>
          <a:bodyPr/>
          <a:lstStyle/>
          <a:p>
            <a:fld id="{ADB9A16C-9DC4-47BC-86C3-85660D3CFFBD}" type="slidenum">
              <a:rPr lang="zh-TW" altLang="en-US" smtClean="0"/>
              <a:t>21</a:t>
            </a:fld>
            <a:endParaRPr lang="zh-TW" altLang="en-US"/>
          </a:p>
        </p:txBody>
      </p:sp>
    </p:spTree>
    <p:extLst>
      <p:ext uri="{BB962C8B-B14F-4D97-AF65-F5344CB8AC3E}">
        <p14:creationId xmlns:p14="http://schemas.microsoft.com/office/powerpoint/2010/main" val="26013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過馬路任務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b="1" dirty="0"/>
              <a:t>年齡對碰撞百分比有顯著影響</a:t>
            </a:r>
            <a:r>
              <a:rPr lang="en-US" altLang="zh-TW" b="1" dirty="0"/>
              <a:t>(F(2,52) = 5.44</a:t>
            </a:r>
            <a:r>
              <a:rPr lang="zh-TW" altLang="en-US" b="1" dirty="0"/>
              <a:t>，</a:t>
            </a:r>
            <a:r>
              <a:rPr lang="en-US" altLang="zh-TW" b="1" dirty="0"/>
              <a:t>p &lt; .01)</a:t>
            </a:r>
          </a:p>
          <a:p>
            <a:pPr marL="0" indent="0">
              <a:lnSpc>
                <a:spcPct val="125000"/>
              </a:lnSpc>
              <a:spcBef>
                <a:spcPts val="300"/>
              </a:spcBef>
              <a:spcAft>
                <a:spcPts val="300"/>
              </a:spcAft>
              <a:buNone/>
            </a:pPr>
            <a:r>
              <a:rPr lang="zh-TW" altLang="en-US" dirty="0"/>
              <a:t>→</a:t>
            </a:r>
            <a:r>
              <a:rPr lang="en-US" altLang="zh-TW" dirty="0"/>
              <a:t>73-82</a:t>
            </a:r>
            <a:r>
              <a:rPr lang="zh-TW" altLang="en-US" dirty="0"/>
              <a:t>歲受測者的碰撞百分比高於</a:t>
            </a:r>
            <a:r>
              <a:rPr lang="en-US" altLang="zh-TW" dirty="0"/>
              <a:t>19-26</a:t>
            </a:r>
            <a:r>
              <a:rPr lang="zh-TW" altLang="en-US" dirty="0"/>
              <a:t>歲受測者</a:t>
            </a:r>
            <a:r>
              <a:rPr lang="en-US" altLang="zh-TW" dirty="0"/>
              <a:t>(p &lt; .01)</a:t>
            </a:r>
          </a:p>
          <a:p>
            <a:pPr marL="0" indent="0">
              <a:lnSpc>
                <a:spcPct val="125000"/>
              </a:lnSpc>
              <a:spcBef>
                <a:spcPts val="300"/>
              </a:spcBef>
              <a:spcAft>
                <a:spcPts val="300"/>
              </a:spcAft>
              <a:buNone/>
            </a:pPr>
            <a:r>
              <a:rPr lang="zh-TW" altLang="en-US" dirty="0"/>
              <a:t>→</a:t>
            </a:r>
            <a:r>
              <a:rPr lang="en-US" altLang="zh-TW" dirty="0"/>
              <a:t>60-72</a:t>
            </a:r>
            <a:r>
              <a:rPr lang="zh-TW" altLang="en-US" dirty="0"/>
              <a:t>歲與</a:t>
            </a:r>
            <a:r>
              <a:rPr lang="en-US" altLang="zh-TW" dirty="0"/>
              <a:t>73-82</a:t>
            </a:r>
            <a:r>
              <a:rPr lang="zh-TW" altLang="en-US" dirty="0"/>
              <a:t>歲受測者之間的碰撞百分比不顯著</a:t>
            </a:r>
            <a:r>
              <a:rPr lang="en-US" altLang="zh-TW" dirty="0"/>
              <a:t>(p = .23)</a:t>
            </a:r>
          </a:p>
          <a:p>
            <a:pPr marL="0" indent="0">
              <a:lnSpc>
                <a:spcPct val="125000"/>
              </a:lnSpc>
              <a:spcBef>
                <a:spcPts val="300"/>
              </a:spcBef>
              <a:spcAft>
                <a:spcPts val="300"/>
              </a:spcAft>
              <a:buNone/>
            </a:pPr>
            <a:r>
              <a:rPr lang="zh-TW" altLang="en-US" dirty="0"/>
              <a:t>→</a:t>
            </a:r>
            <a:r>
              <a:rPr lang="en-US" altLang="zh-TW" dirty="0"/>
              <a:t>60-72</a:t>
            </a:r>
            <a:r>
              <a:rPr lang="zh-TW" altLang="en-US" dirty="0"/>
              <a:t>歲與</a:t>
            </a:r>
            <a:r>
              <a:rPr lang="en-US" altLang="zh-TW" dirty="0"/>
              <a:t>19-26</a:t>
            </a:r>
            <a:r>
              <a:rPr lang="zh-TW" altLang="en-US" dirty="0"/>
              <a:t>歲受測者之間的碰撞百分比不顯著</a:t>
            </a:r>
            <a:r>
              <a:rPr lang="en-US" altLang="zh-TW" dirty="0"/>
              <a:t>(p = .21)</a:t>
            </a:r>
          </a:p>
          <a:p>
            <a:pPr>
              <a:lnSpc>
                <a:spcPct val="125000"/>
              </a:lnSpc>
              <a:spcBef>
                <a:spcPts val="300"/>
              </a:spcBef>
              <a:spcAft>
                <a:spcPts val="300"/>
              </a:spcAft>
              <a:buFont typeface="Wingdings" panose="05000000000000000000" pitchFamily="2" charset="2"/>
              <a:buChar char="Ø"/>
            </a:pPr>
            <a:r>
              <a:rPr lang="zh-TW" altLang="en-US" b="1" dirty="0"/>
              <a:t>車道對碰撞百分比有顯著影響</a:t>
            </a:r>
            <a:r>
              <a:rPr lang="en-US" altLang="zh-TW" b="1" dirty="0"/>
              <a:t>(F(1,52) = 15.72, p &lt; ,001)</a:t>
            </a:r>
          </a:p>
          <a:p>
            <a:pPr marL="0" indent="0">
              <a:lnSpc>
                <a:spcPct val="125000"/>
              </a:lnSpc>
              <a:spcBef>
                <a:spcPts val="300"/>
              </a:spcBef>
              <a:spcAft>
                <a:spcPts val="300"/>
              </a:spcAft>
              <a:buNone/>
            </a:pPr>
            <a:r>
              <a:rPr lang="zh-TW" altLang="en-US" dirty="0"/>
              <a:t>→遠車道的碰撞百分比高於近車道</a:t>
            </a:r>
            <a:endParaRPr lang="en-US" altLang="zh-TW" dirty="0"/>
          </a:p>
          <a:p>
            <a:pPr>
              <a:lnSpc>
                <a:spcPct val="125000"/>
              </a:lnSpc>
              <a:spcBef>
                <a:spcPts val="300"/>
              </a:spcBef>
              <a:spcAft>
                <a:spcPts val="300"/>
              </a:spcAft>
              <a:buFont typeface="Wingdings" panose="05000000000000000000" pitchFamily="2" charset="2"/>
              <a:buChar char="Ø"/>
            </a:pPr>
            <a:r>
              <a:rPr lang="zh-TW" altLang="en-US" b="1" dirty="0"/>
              <a:t>車速對碰撞百分比有顯著影響</a:t>
            </a:r>
            <a:r>
              <a:rPr lang="en-US" altLang="zh-TW" b="1" dirty="0"/>
              <a:t>(F(1,52) = 15.52, p &lt; .001)</a:t>
            </a:r>
          </a:p>
          <a:p>
            <a:pPr marL="0" indent="0">
              <a:lnSpc>
                <a:spcPct val="125000"/>
              </a:lnSpc>
              <a:spcBef>
                <a:spcPts val="300"/>
              </a:spcBef>
              <a:spcAft>
                <a:spcPts val="300"/>
              </a:spcAft>
              <a:buNone/>
            </a:pPr>
            <a:r>
              <a:rPr lang="zh-TW" altLang="en-US" dirty="0"/>
              <a:t>→車速為</a:t>
            </a:r>
            <a:r>
              <a:rPr lang="en-US" altLang="zh-TW" dirty="0"/>
              <a:t>60km/</a:t>
            </a:r>
            <a:r>
              <a:rPr lang="en-US" altLang="zh-TW" dirty="0" err="1"/>
              <a:t>hr</a:t>
            </a:r>
            <a:r>
              <a:rPr lang="zh-TW" altLang="en-US" dirty="0"/>
              <a:t>的碰撞百分比高於</a:t>
            </a:r>
            <a:r>
              <a:rPr lang="en-US" altLang="zh-TW" dirty="0"/>
              <a:t>40km/</a:t>
            </a:r>
            <a:r>
              <a:rPr lang="en-US" altLang="zh-TW" dirty="0" err="1"/>
              <a:t>hr</a:t>
            </a:r>
            <a:endParaRPr lang="zh-TW" altLang="en-US" dirty="0"/>
          </a:p>
        </p:txBody>
      </p:sp>
      <p:graphicFrame>
        <p:nvGraphicFramePr>
          <p:cNvPr id="4" name="表格 3">
            <a:extLst>
              <a:ext uri="{FF2B5EF4-FFF2-40B4-BE49-F238E27FC236}">
                <a16:creationId xmlns:a16="http://schemas.microsoft.com/office/drawing/2014/main" id="{03C82BC9-1D0B-52B2-E1F1-4FEA853C73CF}"/>
              </a:ext>
            </a:extLst>
          </p:cNvPr>
          <p:cNvGraphicFramePr>
            <a:graphicFrameLocks noGrp="1"/>
          </p:cNvGraphicFramePr>
          <p:nvPr/>
        </p:nvGraphicFramePr>
        <p:xfrm>
          <a:off x="8129606" y="433358"/>
          <a:ext cx="2807069" cy="1735404"/>
        </p:xfrm>
        <a:graphic>
          <a:graphicData uri="http://schemas.openxmlformats.org/drawingml/2006/table">
            <a:tbl>
              <a:tblPr firstRow="1" bandRow="1">
                <a:tableStyleId>{5C22544A-7EE6-4342-B048-85BDC9FD1C3A}</a:tableStyleId>
              </a:tblPr>
              <a:tblGrid>
                <a:gridCol w="955692">
                  <a:extLst>
                    <a:ext uri="{9D8B030D-6E8A-4147-A177-3AD203B41FA5}">
                      <a16:colId xmlns:a16="http://schemas.microsoft.com/office/drawing/2014/main" val="613040668"/>
                    </a:ext>
                  </a:extLst>
                </a:gridCol>
                <a:gridCol w="185137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年齡</a:t>
                      </a:r>
                    </a:p>
                  </a:txBody>
                  <a:tcPr anchor="ctr"/>
                </a:tc>
                <a:tc>
                  <a:txBody>
                    <a:bodyPr/>
                    <a:lstStyle/>
                    <a:p>
                      <a:pPr algn="ctr"/>
                      <a:r>
                        <a:rPr lang="zh-TW" altLang="en-US" sz="2400" dirty="0">
                          <a:solidFill>
                            <a:schemeClr val="tx1"/>
                          </a:solidFill>
                        </a:rPr>
                        <a:t>碰撞百分比</a:t>
                      </a:r>
                    </a:p>
                  </a:txBody>
                  <a:tcPr anchor="ctr"/>
                </a:tc>
                <a:extLst>
                  <a:ext uri="{0D108BD9-81ED-4DB2-BD59-A6C34878D82A}">
                    <a16:rowId xmlns:a16="http://schemas.microsoft.com/office/drawing/2014/main" val="2498389551"/>
                  </a:ext>
                </a:extLst>
              </a:tr>
              <a:tr h="426068">
                <a:tc>
                  <a:txBody>
                    <a:bodyPr/>
                    <a:lstStyle/>
                    <a:p>
                      <a:pPr algn="ctr"/>
                      <a:r>
                        <a:rPr lang="en-US" altLang="zh-TW" sz="1800" dirty="0">
                          <a:solidFill>
                            <a:schemeClr val="tx1"/>
                          </a:solidFill>
                        </a:rPr>
                        <a:t>19-26</a:t>
                      </a:r>
                      <a:endParaRPr lang="zh-TW" altLang="en-US" sz="1800" dirty="0">
                        <a:solidFill>
                          <a:schemeClr val="tx1"/>
                        </a:solidFill>
                      </a:endParaRPr>
                    </a:p>
                  </a:txBody>
                  <a:tcPr anchor="ctr"/>
                </a:tc>
                <a:tc>
                  <a:txBody>
                    <a:bodyPr/>
                    <a:lstStyle/>
                    <a:p>
                      <a:pPr algn="ctr"/>
                      <a:r>
                        <a:rPr lang="en-US" altLang="zh-TW" sz="1800" dirty="0">
                          <a:solidFill>
                            <a:schemeClr val="tx1"/>
                          </a:solidFill>
                        </a:rPr>
                        <a:t>M=0.36%</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en-US" altLang="zh-TW" sz="1800" dirty="0">
                          <a:solidFill>
                            <a:schemeClr val="tx1"/>
                          </a:solidFill>
                        </a:rPr>
                        <a:t>60-72</a:t>
                      </a:r>
                      <a:endParaRPr lang="zh-TW" altLang="en-US" sz="1800" dirty="0">
                        <a:solidFill>
                          <a:schemeClr val="tx1"/>
                        </a:solidFill>
                      </a:endParaRPr>
                    </a:p>
                  </a:txBody>
                  <a:tcPr anchor="ctr"/>
                </a:tc>
                <a:tc>
                  <a:txBody>
                    <a:bodyPr/>
                    <a:lstStyle/>
                    <a:p>
                      <a:pPr algn="ctr"/>
                      <a:r>
                        <a:rPr lang="en-US" altLang="zh-TW" sz="1800" dirty="0">
                          <a:solidFill>
                            <a:schemeClr val="tx1"/>
                          </a:solidFill>
                        </a:rPr>
                        <a:t>M=2.21%</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26068">
                <a:tc>
                  <a:txBody>
                    <a:bodyPr/>
                    <a:lstStyle/>
                    <a:p>
                      <a:pPr algn="ctr"/>
                      <a:r>
                        <a:rPr lang="en-US" altLang="zh-TW" sz="1800" dirty="0">
                          <a:solidFill>
                            <a:schemeClr val="tx1"/>
                          </a:solidFill>
                        </a:rPr>
                        <a:t>73-82</a:t>
                      </a:r>
                      <a:endParaRPr lang="zh-TW" altLang="en-US" sz="1800" dirty="0">
                        <a:solidFill>
                          <a:schemeClr val="tx1"/>
                        </a:solidFill>
                      </a:endParaRPr>
                    </a:p>
                  </a:txBody>
                  <a:tcPr anchor="ctr"/>
                </a:tc>
                <a:tc>
                  <a:txBody>
                    <a:bodyPr/>
                    <a:lstStyle/>
                    <a:p>
                      <a:pPr algn="ctr"/>
                      <a:r>
                        <a:rPr lang="en-US" altLang="zh-TW" sz="1800" dirty="0">
                          <a:solidFill>
                            <a:schemeClr val="tx1"/>
                          </a:solidFill>
                        </a:rPr>
                        <a:t>M=3.87%</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graphicFrame>
        <p:nvGraphicFramePr>
          <p:cNvPr id="5" name="表格 4">
            <a:extLst>
              <a:ext uri="{FF2B5EF4-FFF2-40B4-BE49-F238E27FC236}">
                <a16:creationId xmlns:a16="http://schemas.microsoft.com/office/drawing/2014/main" id="{22E33CD4-08E3-B84D-696F-6F9E1F2DE3BD}"/>
              </a:ext>
            </a:extLst>
          </p:cNvPr>
          <p:cNvGraphicFramePr>
            <a:graphicFrameLocks noGrp="1"/>
          </p:cNvGraphicFramePr>
          <p:nvPr/>
        </p:nvGraphicFramePr>
        <p:xfrm>
          <a:off x="8263693" y="2627100"/>
          <a:ext cx="2672981" cy="1309336"/>
        </p:xfrm>
        <a:graphic>
          <a:graphicData uri="http://schemas.openxmlformats.org/drawingml/2006/table">
            <a:tbl>
              <a:tblPr firstRow="1" bandRow="1">
                <a:tableStyleId>{5C22544A-7EE6-4342-B048-85BDC9FD1C3A}</a:tableStyleId>
              </a:tblPr>
              <a:tblGrid>
                <a:gridCol w="938684">
                  <a:extLst>
                    <a:ext uri="{9D8B030D-6E8A-4147-A177-3AD203B41FA5}">
                      <a16:colId xmlns:a16="http://schemas.microsoft.com/office/drawing/2014/main" val="613040668"/>
                    </a:ext>
                  </a:extLst>
                </a:gridCol>
                <a:gridCol w="1734297">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車道</a:t>
                      </a:r>
                    </a:p>
                  </a:txBody>
                  <a:tcPr anchor="ctr"/>
                </a:tc>
                <a:tc>
                  <a:txBody>
                    <a:bodyPr/>
                    <a:lstStyle/>
                    <a:p>
                      <a:pPr algn="ctr"/>
                      <a:r>
                        <a:rPr lang="zh-TW" altLang="en-US" sz="2400" dirty="0">
                          <a:solidFill>
                            <a:schemeClr val="tx1"/>
                          </a:solidFill>
                        </a:rPr>
                        <a:t>碰撞百分比</a:t>
                      </a:r>
                    </a:p>
                  </a:txBody>
                  <a:tcPr anchor="ctr"/>
                </a:tc>
                <a:extLst>
                  <a:ext uri="{0D108BD9-81ED-4DB2-BD59-A6C34878D82A}">
                    <a16:rowId xmlns:a16="http://schemas.microsoft.com/office/drawing/2014/main" val="2498389551"/>
                  </a:ext>
                </a:extLst>
              </a:tr>
              <a:tr h="426068">
                <a:tc>
                  <a:txBody>
                    <a:bodyPr/>
                    <a:lstStyle/>
                    <a:p>
                      <a:pPr algn="ctr"/>
                      <a:r>
                        <a:rPr lang="zh-TW" altLang="en-US" sz="1800" dirty="0">
                          <a:solidFill>
                            <a:schemeClr val="tx1"/>
                          </a:solidFill>
                        </a:rPr>
                        <a:t>近</a:t>
                      </a:r>
                    </a:p>
                  </a:txBody>
                  <a:tcPr anchor="ctr"/>
                </a:tc>
                <a:tc>
                  <a:txBody>
                    <a:bodyPr/>
                    <a:lstStyle/>
                    <a:p>
                      <a:pPr algn="ctr"/>
                      <a:r>
                        <a:rPr lang="en-US" altLang="zh-TW" sz="1800" dirty="0">
                          <a:solidFill>
                            <a:schemeClr val="tx1"/>
                          </a:solidFill>
                        </a:rPr>
                        <a:t>M=0.59%</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zh-TW" altLang="en-US" sz="1800" dirty="0">
                          <a:solidFill>
                            <a:schemeClr val="tx1"/>
                          </a:solidFill>
                        </a:rPr>
                        <a:t>遠</a:t>
                      </a:r>
                    </a:p>
                  </a:txBody>
                  <a:tcPr anchor="ctr"/>
                </a:tc>
                <a:tc>
                  <a:txBody>
                    <a:bodyPr/>
                    <a:lstStyle/>
                    <a:p>
                      <a:pPr algn="ctr"/>
                      <a:r>
                        <a:rPr lang="en-US" altLang="zh-TW" sz="1800" dirty="0">
                          <a:solidFill>
                            <a:schemeClr val="tx1"/>
                          </a:solidFill>
                        </a:rPr>
                        <a:t>M=4.09%</a:t>
                      </a:r>
                      <a:endParaRPr lang="zh-TW" altLang="en-US" sz="1800" dirty="0">
                        <a:solidFill>
                          <a:schemeClr val="tx1"/>
                        </a:solidFill>
                      </a:endParaRPr>
                    </a:p>
                  </a:txBody>
                  <a:tcPr anchor="ctr"/>
                </a:tc>
                <a:extLst>
                  <a:ext uri="{0D108BD9-81ED-4DB2-BD59-A6C34878D82A}">
                    <a16:rowId xmlns:a16="http://schemas.microsoft.com/office/drawing/2014/main" val="879673206"/>
                  </a:ext>
                </a:extLst>
              </a:tr>
            </a:tbl>
          </a:graphicData>
        </a:graphic>
      </p:graphicFrame>
      <p:graphicFrame>
        <p:nvGraphicFramePr>
          <p:cNvPr id="6" name="表格 5">
            <a:extLst>
              <a:ext uri="{FF2B5EF4-FFF2-40B4-BE49-F238E27FC236}">
                <a16:creationId xmlns:a16="http://schemas.microsoft.com/office/drawing/2014/main" id="{FB8F7F9D-6428-1878-1E50-14531C3B8C17}"/>
              </a:ext>
            </a:extLst>
          </p:cNvPr>
          <p:cNvGraphicFramePr>
            <a:graphicFrameLocks noGrp="1"/>
          </p:cNvGraphicFramePr>
          <p:nvPr/>
        </p:nvGraphicFramePr>
        <p:xfrm>
          <a:off x="8026400" y="4408321"/>
          <a:ext cx="2910275" cy="1309336"/>
        </p:xfrm>
        <a:graphic>
          <a:graphicData uri="http://schemas.openxmlformats.org/drawingml/2006/table">
            <a:tbl>
              <a:tblPr firstRow="1" bandRow="1">
                <a:tableStyleId>{5C22544A-7EE6-4342-B048-85BDC9FD1C3A}</a:tableStyleId>
              </a:tblPr>
              <a:tblGrid>
                <a:gridCol w="1022016">
                  <a:extLst>
                    <a:ext uri="{9D8B030D-6E8A-4147-A177-3AD203B41FA5}">
                      <a16:colId xmlns:a16="http://schemas.microsoft.com/office/drawing/2014/main" val="613040668"/>
                    </a:ext>
                  </a:extLst>
                </a:gridCol>
                <a:gridCol w="1888259">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車道</a:t>
                      </a:r>
                    </a:p>
                  </a:txBody>
                  <a:tcPr anchor="ctr"/>
                </a:tc>
                <a:tc>
                  <a:txBody>
                    <a:bodyPr/>
                    <a:lstStyle/>
                    <a:p>
                      <a:pPr algn="ctr"/>
                      <a:r>
                        <a:rPr lang="zh-TW" altLang="en-US" sz="2400" dirty="0">
                          <a:solidFill>
                            <a:schemeClr val="tx1"/>
                          </a:solidFill>
                        </a:rPr>
                        <a:t>碰撞百分比</a:t>
                      </a:r>
                    </a:p>
                  </a:txBody>
                  <a:tcPr anchor="ctr"/>
                </a:tc>
                <a:extLst>
                  <a:ext uri="{0D108BD9-81ED-4DB2-BD59-A6C34878D82A}">
                    <a16:rowId xmlns:a16="http://schemas.microsoft.com/office/drawing/2014/main" val="2498389551"/>
                  </a:ext>
                </a:extLst>
              </a:tr>
              <a:tr h="426068">
                <a:tc>
                  <a:txBody>
                    <a:bodyPr/>
                    <a:lstStyle/>
                    <a:p>
                      <a:pPr algn="ctr"/>
                      <a:r>
                        <a:rPr lang="en-US" altLang="zh-TW" sz="1800" dirty="0">
                          <a:solidFill>
                            <a:schemeClr val="tx1"/>
                          </a:solidFill>
                        </a:rPr>
                        <a:t>40km/</a:t>
                      </a:r>
                      <a:r>
                        <a:rPr lang="en-US" altLang="zh-TW" sz="1800" dirty="0" err="1">
                          <a:solidFill>
                            <a:schemeClr val="tx1"/>
                          </a:solidFill>
                        </a:rPr>
                        <a:t>hr</a:t>
                      </a:r>
                      <a:endParaRPr lang="zh-TW" altLang="en-US" sz="1800" dirty="0">
                        <a:solidFill>
                          <a:schemeClr val="tx1"/>
                        </a:solidFill>
                      </a:endParaRPr>
                    </a:p>
                  </a:txBody>
                  <a:tcPr anchor="ctr"/>
                </a:tc>
                <a:tc>
                  <a:txBody>
                    <a:bodyPr/>
                    <a:lstStyle/>
                    <a:p>
                      <a:pPr algn="ctr"/>
                      <a:r>
                        <a:rPr lang="en-US" altLang="zh-TW" sz="1800" dirty="0">
                          <a:solidFill>
                            <a:schemeClr val="tx1"/>
                          </a:solidFill>
                        </a:rPr>
                        <a:t>M=0.9%</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en-US" altLang="zh-TW" sz="1800" dirty="0">
                          <a:solidFill>
                            <a:schemeClr val="tx1"/>
                          </a:solidFill>
                        </a:rPr>
                        <a:t>60km/</a:t>
                      </a:r>
                      <a:r>
                        <a:rPr lang="en-US" altLang="zh-TW" sz="1800" dirty="0" err="1">
                          <a:solidFill>
                            <a:schemeClr val="tx1"/>
                          </a:solidFill>
                        </a:rPr>
                        <a:t>hr</a:t>
                      </a:r>
                      <a:endParaRPr lang="zh-TW" altLang="en-US" sz="1800" dirty="0">
                        <a:solidFill>
                          <a:schemeClr val="tx1"/>
                        </a:solidFill>
                      </a:endParaRPr>
                    </a:p>
                  </a:txBody>
                  <a:tcPr anchor="ctr"/>
                </a:tc>
                <a:tc>
                  <a:txBody>
                    <a:bodyPr/>
                    <a:lstStyle/>
                    <a:p>
                      <a:pPr algn="ctr"/>
                      <a:r>
                        <a:rPr lang="en-US" altLang="zh-TW" sz="1800" dirty="0">
                          <a:solidFill>
                            <a:schemeClr val="tx1"/>
                          </a:solidFill>
                        </a:rPr>
                        <a:t>M=3.78%</a:t>
                      </a:r>
                      <a:endParaRPr lang="zh-TW" altLang="en-US" sz="1800" dirty="0">
                        <a:solidFill>
                          <a:schemeClr val="tx1"/>
                        </a:solidFill>
                      </a:endParaRPr>
                    </a:p>
                  </a:txBody>
                  <a:tcPr anchor="ctr"/>
                </a:tc>
                <a:extLst>
                  <a:ext uri="{0D108BD9-81ED-4DB2-BD59-A6C34878D82A}">
                    <a16:rowId xmlns:a16="http://schemas.microsoft.com/office/drawing/2014/main" val="879673206"/>
                  </a:ext>
                </a:extLst>
              </a:tr>
            </a:tbl>
          </a:graphicData>
        </a:graphic>
      </p:graphicFrame>
      <p:sp>
        <p:nvSpPr>
          <p:cNvPr id="7" name="投影片編號版面配置區 6">
            <a:extLst>
              <a:ext uri="{FF2B5EF4-FFF2-40B4-BE49-F238E27FC236}">
                <a16:creationId xmlns:a16="http://schemas.microsoft.com/office/drawing/2014/main" id="{61D5F40D-BAB7-F989-FD68-F5BED1B2CE9D}"/>
              </a:ext>
            </a:extLst>
          </p:cNvPr>
          <p:cNvSpPr>
            <a:spLocks noGrp="1"/>
          </p:cNvSpPr>
          <p:nvPr>
            <p:ph type="sldNum" sz="quarter" idx="12"/>
          </p:nvPr>
        </p:nvSpPr>
        <p:spPr/>
        <p:txBody>
          <a:bodyPr/>
          <a:lstStyle/>
          <a:p>
            <a:fld id="{ADB9A16C-9DC4-47BC-86C3-85660D3CFFBD}" type="slidenum">
              <a:rPr lang="zh-TW" altLang="en-US" smtClean="0"/>
              <a:t>22</a:t>
            </a:fld>
            <a:endParaRPr lang="zh-TW" altLang="en-US"/>
          </a:p>
        </p:txBody>
      </p:sp>
    </p:spTree>
    <p:extLst>
      <p:ext uri="{BB962C8B-B14F-4D97-AF65-F5344CB8AC3E}">
        <p14:creationId xmlns:p14="http://schemas.microsoft.com/office/powerpoint/2010/main" val="664052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工作負荷</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b="1" dirty="0"/>
              <a:t>年齡對工作負荷沒有顯著差異</a:t>
            </a:r>
            <a:r>
              <a:rPr lang="en-US" altLang="zh-TW" b="1" dirty="0"/>
              <a:t>(F(2,52) = 1.15</a:t>
            </a:r>
            <a:r>
              <a:rPr lang="zh-TW" altLang="en-US" b="1" dirty="0"/>
              <a:t>，</a:t>
            </a:r>
            <a:r>
              <a:rPr lang="en-US" altLang="zh-TW" b="1" dirty="0"/>
              <a:t>p = .32)</a:t>
            </a:r>
          </a:p>
          <a:p>
            <a:pPr>
              <a:lnSpc>
                <a:spcPct val="125000"/>
              </a:lnSpc>
              <a:spcBef>
                <a:spcPts val="300"/>
              </a:spcBef>
              <a:spcAft>
                <a:spcPts val="300"/>
              </a:spcAft>
              <a:buFont typeface="Wingdings" panose="05000000000000000000" pitchFamily="2" charset="2"/>
              <a:buChar char="Ø"/>
            </a:pPr>
            <a:r>
              <a:rPr lang="zh-TW" altLang="en-US" b="1" dirty="0"/>
              <a:t>任務對工作負荷有顯著差異</a:t>
            </a:r>
            <a:r>
              <a:rPr lang="en-US" altLang="zh-TW" b="1" dirty="0"/>
              <a:t>(F(2,104) = 49.77</a:t>
            </a:r>
            <a:r>
              <a:rPr lang="zh-TW" altLang="en-US" b="1" dirty="0"/>
              <a:t>，</a:t>
            </a:r>
            <a:r>
              <a:rPr lang="en-US" altLang="zh-TW" b="1" dirty="0"/>
              <a:t>p &lt; .00001)</a:t>
            </a:r>
          </a:p>
          <a:p>
            <a:pPr marL="0" indent="0">
              <a:lnSpc>
                <a:spcPct val="125000"/>
              </a:lnSpc>
              <a:spcBef>
                <a:spcPts val="300"/>
              </a:spcBef>
              <a:spcAft>
                <a:spcPts val="300"/>
              </a:spcAft>
              <a:buNone/>
            </a:pPr>
            <a:r>
              <a:rPr lang="zh-TW" altLang="en-US" dirty="0"/>
              <a:t>→過馬路任務及雙重任務工作負荷顯著高於簡單任務</a:t>
            </a:r>
            <a:r>
              <a:rPr lang="en-US" altLang="zh-TW" dirty="0"/>
              <a:t>(p &lt; .001)</a:t>
            </a:r>
          </a:p>
          <a:p>
            <a:pPr>
              <a:lnSpc>
                <a:spcPct val="125000"/>
              </a:lnSpc>
              <a:spcBef>
                <a:spcPts val="300"/>
              </a:spcBef>
              <a:spcAft>
                <a:spcPts val="300"/>
              </a:spcAft>
              <a:buFont typeface="Wingdings" panose="05000000000000000000" pitchFamily="2" charset="2"/>
              <a:buChar char="Ø"/>
            </a:pPr>
            <a:r>
              <a:rPr lang="en-US" altLang="zh-TW" b="1" dirty="0"/>
              <a:t>NASA-TLX </a:t>
            </a:r>
            <a:r>
              <a:rPr lang="zh-TW" altLang="en-US" b="1" dirty="0"/>
              <a:t>分量表之間有顯著差異</a:t>
            </a:r>
            <a:r>
              <a:rPr lang="en-US" altLang="zh-TW" b="1" dirty="0"/>
              <a:t>(F(5,260) = 299.25, p &lt; .00001)</a:t>
            </a:r>
          </a:p>
          <a:p>
            <a:pPr marL="0" indent="0">
              <a:lnSpc>
                <a:spcPct val="125000"/>
              </a:lnSpc>
              <a:spcBef>
                <a:spcPts val="300"/>
              </a:spcBef>
              <a:spcAft>
                <a:spcPts val="300"/>
              </a:spcAft>
              <a:buNone/>
            </a:pPr>
            <a:r>
              <a:rPr lang="zh-TW" altLang="en-US" dirty="0"/>
              <a:t>→表現得分顯著高於所有其他得分</a:t>
            </a:r>
            <a:r>
              <a:rPr lang="en-US" altLang="zh-TW" dirty="0"/>
              <a:t>(p &lt; .0001)</a:t>
            </a:r>
          </a:p>
          <a:p>
            <a:pPr marL="0" indent="0">
              <a:lnSpc>
                <a:spcPct val="125000"/>
              </a:lnSpc>
              <a:spcBef>
                <a:spcPts val="300"/>
              </a:spcBef>
              <a:spcAft>
                <a:spcPts val="300"/>
              </a:spcAft>
              <a:buNone/>
            </a:pPr>
            <a:r>
              <a:rPr lang="zh-TW" altLang="en-US" dirty="0"/>
              <a:t>→挫折得分是最低的</a:t>
            </a:r>
            <a:r>
              <a:rPr lang="en-US" altLang="zh-TW" dirty="0"/>
              <a:t>(p &lt; .0001)</a:t>
            </a:r>
          </a:p>
          <a:p>
            <a:pPr>
              <a:lnSpc>
                <a:spcPct val="125000"/>
              </a:lnSpc>
              <a:spcBef>
                <a:spcPts val="300"/>
              </a:spcBef>
              <a:spcAft>
                <a:spcPts val="300"/>
              </a:spcAft>
              <a:buFont typeface="Wingdings" panose="05000000000000000000" pitchFamily="2" charset="2"/>
              <a:buChar char="Ø"/>
            </a:pPr>
            <a:endParaRPr lang="zh-TW" altLang="en-US" dirty="0"/>
          </a:p>
        </p:txBody>
      </p:sp>
      <p:graphicFrame>
        <p:nvGraphicFramePr>
          <p:cNvPr id="4" name="表格 3">
            <a:extLst>
              <a:ext uri="{FF2B5EF4-FFF2-40B4-BE49-F238E27FC236}">
                <a16:creationId xmlns:a16="http://schemas.microsoft.com/office/drawing/2014/main" id="{603DE97F-5516-D189-38EA-9F0B09A7F25B}"/>
              </a:ext>
            </a:extLst>
          </p:cNvPr>
          <p:cNvGraphicFramePr>
            <a:graphicFrameLocks noGrp="1"/>
          </p:cNvGraphicFramePr>
          <p:nvPr/>
        </p:nvGraphicFramePr>
        <p:xfrm>
          <a:off x="8387646" y="869658"/>
          <a:ext cx="3165905" cy="1735404"/>
        </p:xfrm>
        <a:graphic>
          <a:graphicData uri="http://schemas.openxmlformats.org/drawingml/2006/table">
            <a:tbl>
              <a:tblPr firstRow="1" bandRow="1">
                <a:tableStyleId>{5C22544A-7EE6-4342-B048-85BDC9FD1C3A}</a:tableStyleId>
              </a:tblPr>
              <a:tblGrid>
                <a:gridCol w="1377243">
                  <a:extLst>
                    <a:ext uri="{9D8B030D-6E8A-4147-A177-3AD203B41FA5}">
                      <a16:colId xmlns:a16="http://schemas.microsoft.com/office/drawing/2014/main" val="613040668"/>
                    </a:ext>
                  </a:extLst>
                </a:gridCol>
                <a:gridCol w="1788662">
                  <a:extLst>
                    <a:ext uri="{9D8B030D-6E8A-4147-A177-3AD203B41FA5}">
                      <a16:colId xmlns:a16="http://schemas.microsoft.com/office/drawing/2014/main" val="318083508"/>
                    </a:ext>
                  </a:extLst>
                </a:gridCol>
              </a:tblGrid>
              <a:tr h="426068">
                <a:tc>
                  <a:txBody>
                    <a:bodyPr/>
                    <a:lstStyle/>
                    <a:p>
                      <a:pPr algn="ctr"/>
                      <a:r>
                        <a:rPr lang="zh-TW" altLang="en-US" sz="2400" dirty="0">
                          <a:solidFill>
                            <a:schemeClr val="tx1"/>
                          </a:solidFill>
                        </a:rPr>
                        <a:t>任務</a:t>
                      </a:r>
                    </a:p>
                  </a:txBody>
                  <a:tcPr anchor="ctr"/>
                </a:tc>
                <a:tc>
                  <a:txBody>
                    <a:bodyPr/>
                    <a:lstStyle/>
                    <a:p>
                      <a:pPr algn="ctr"/>
                      <a:r>
                        <a:rPr lang="zh-TW" altLang="en-US" sz="2400" dirty="0">
                          <a:solidFill>
                            <a:schemeClr val="tx1"/>
                          </a:solidFill>
                        </a:rPr>
                        <a:t>工作負荷</a:t>
                      </a:r>
                    </a:p>
                  </a:txBody>
                  <a:tcPr anchor="ctr"/>
                </a:tc>
                <a:extLst>
                  <a:ext uri="{0D108BD9-81ED-4DB2-BD59-A6C34878D82A}">
                    <a16:rowId xmlns:a16="http://schemas.microsoft.com/office/drawing/2014/main" val="2498389551"/>
                  </a:ext>
                </a:extLst>
              </a:tr>
              <a:tr h="426068">
                <a:tc>
                  <a:txBody>
                    <a:bodyPr/>
                    <a:lstStyle/>
                    <a:p>
                      <a:pPr algn="ctr"/>
                      <a:r>
                        <a:rPr lang="zh-TW" altLang="en-US" sz="1800" dirty="0">
                          <a:solidFill>
                            <a:schemeClr val="tx1"/>
                          </a:solidFill>
                        </a:rPr>
                        <a:t>簡單步行</a:t>
                      </a:r>
                    </a:p>
                  </a:txBody>
                  <a:tcPr anchor="ctr"/>
                </a:tc>
                <a:tc>
                  <a:txBody>
                    <a:bodyPr/>
                    <a:lstStyle/>
                    <a:p>
                      <a:pPr algn="ctr"/>
                      <a:r>
                        <a:rPr lang="en-US" altLang="zh-TW" sz="1800" dirty="0">
                          <a:solidFill>
                            <a:schemeClr val="tx1"/>
                          </a:solidFill>
                        </a:rPr>
                        <a:t>M=23.52</a:t>
                      </a:r>
                      <a:endParaRPr lang="zh-TW" altLang="en-US" sz="1800" dirty="0">
                        <a:solidFill>
                          <a:schemeClr val="tx1"/>
                        </a:solidFill>
                      </a:endParaRPr>
                    </a:p>
                  </a:txBody>
                  <a:tcPr anchor="ctr"/>
                </a:tc>
                <a:extLst>
                  <a:ext uri="{0D108BD9-81ED-4DB2-BD59-A6C34878D82A}">
                    <a16:rowId xmlns:a16="http://schemas.microsoft.com/office/drawing/2014/main" val="3380586144"/>
                  </a:ext>
                </a:extLst>
              </a:tr>
              <a:tr h="426068">
                <a:tc>
                  <a:txBody>
                    <a:bodyPr/>
                    <a:lstStyle/>
                    <a:p>
                      <a:pPr algn="ctr"/>
                      <a:r>
                        <a:rPr lang="zh-TW" altLang="en-US" sz="1800" dirty="0">
                          <a:solidFill>
                            <a:schemeClr val="tx1"/>
                          </a:solidFill>
                        </a:rPr>
                        <a:t>雙重任務</a:t>
                      </a:r>
                    </a:p>
                  </a:txBody>
                  <a:tcPr anchor="ctr"/>
                </a:tc>
                <a:tc>
                  <a:txBody>
                    <a:bodyPr/>
                    <a:lstStyle/>
                    <a:p>
                      <a:pPr algn="ctr"/>
                      <a:r>
                        <a:rPr lang="en-US" altLang="zh-TW" sz="1800" dirty="0">
                          <a:solidFill>
                            <a:schemeClr val="tx1"/>
                          </a:solidFill>
                        </a:rPr>
                        <a:t>M=30.75</a:t>
                      </a:r>
                      <a:endParaRPr lang="zh-TW" altLang="en-US" sz="1800" dirty="0">
                        <a:solidFill>
                          <a:schemeClr val="tx1"/>
                        </a:solidFill>
                      </a:endParaRPr>
                    </a:p>
                  </a:txBody>
                  <a:tcPr anchor="ctr"/>
                </a:tc>
                <a:extLst>
                  <a:ext uri="{0D108BD9-81ED-4DB2-BD59-A6C34878D82A}">
                    <a16:rowId xmlns:a16="http://schemas.microsoft.com/office/drawing/2014/main" val="879673206"/>
                  </a:ext>
                </a:extLst>
              </a:tr>
              <a:tr h="426068">
                <a:tc>
                  <a:txBody>
                    <a:bodyPr/>
                    <a:lstStyle/>
                    <a:p>
                      <a:pPr algn="ctr"/>
                      <a:r>
                        <a:rPr lang="zh-TW" altLang="en-US" sz="1800" dirty="0">
                          <a:solidFill>
                            <a:schemeClr val="tx1"/>
                          </a:solidFill>
                        </a:rPr>
                        <a:t>過馬路任務</a:t>
                      </a:r>
                    </a:p>
                  </a:txBody>
                  <a:tcPr anchor="ctr"/>
                </a:tc>
                <a:tc>
                  <a:txBody>
                    <a:bodyPr/>
                    <a:lstStyle/>
                    <a:p>
                      <a:pPr algn="ctr"/>
                      <a:r>
                        <a:rPr lang="en-US" altLang="zh-TW" sz="1800" dirty="0">
                          <a:solidFill>
                            <a:schemeClr val="tx1"/>
                          </a:solidFill>
                        </a:rPr>
                        <a:t>M=37.98</a:t>
                      </a:r>
                      <a:endParaRPr lang="zh-TW" altLang="en-US" sz="1800" dirty="0">
                        <a:solidFill>
                          <a:schemeClr val="tx1"/>
                        </a:solidFill>
                      </a:endParaRPr>
                    </a:p>
                  </a:txBody>
                  <a:tcPr anchor="ctr"/>
                </a:tc>
                <a:extLst>
                  <a:ext uri="{0D108BD9-81ED-4DB2-BD59-A6C34878D82A}">
                    <a16:rowId xmlns:a16="http://schemas.microsoft.com/office/drawing/2014/main" val="1212020858"/>
                  </a:ext>
                </a:extLst>
              </a:tr>
            </a:tbl>
          </a:graphicData>
        </a:graphic>
      </p:graphicFrame>
      <p:pic>
        <p:nvPicPr>
          <p:cNvPr id="6" name="圖片 5">
            <a:extLst>
              <a:ext uri="{FF2B5EF4-FFF2-40B4-BE49-F238E27FC236}">
                <a16:creationId xmlns:a16="http://schemas.microsoft.com/office/drawing/2014/main" id="{EEE4D846-AA9A-32B8-A42B-B1F0CFC40E81}"/>
              </a:ext>
            </a:extLst>
          </p:cNvPr>
          <p:cNvPicPr>
            <a:picLocks noChangeAspect="1"/>
          </p:cNvPicPr>
          <p:nvPr/>
        </p:nvPicPr>
        <p:blipFill>
          <a:blip r:embed="rId3"/>
          <a:stretch>
            <a:fillRect/>
          </a:stretch>
        </p:blipFill>
        <p:spPr>
          <a:xfrm>
            <a:off x="4546760" y="4120948"/>
            <a:ext cx="2519491" cy="2644571"/>
          </a:xfrm>
          <a:prstGeom prst="rect">
            <a:avLst/>
          </a:prstGeom>
        </p:spPr>
      </p:pic>
      <p:pic>
        <p:nvPicPr>
          <p:cNvPr id="8" name="圖片 7">
            <a:extLst>
              <a:ext uri="{FF2B5EF4-FFF2-40B4-BE49-F238E27FC236}">
                <a16:creationId xmlns:a16="http://schemas.microsoft.com/office/drawing/2014/main" id="{08817058-7129-8584-42EF-93FD3562C14C}"/>
              </a:ext>
            </a:extLst>
          </p:cNvPr>
          <p:cNvPicPr>
            <a:picLocks noChangeAspect="1"/>
          </p:cNvPicPr>
          <p:nvPr/>
        </p:nvPicPr>
        <p:blipFill>
          <a:blip r:embed="rId4"/>
          <a:stretch>
            <a:fillRect/>
          </a:stretch>
        </p:blipFill>
        <p:spPr>
          <a:xfrm>
            <a:off x="7192756" y="4120948"/>
            <a:ext cx="2389779" cy="2644571"/>
          </a:xfrm>
          <a:prstGeom prst="rect">
            <a:avLst/>
          </a:prstGeom>
        </p:spPr>
      </p:pic>
      <p:pic>
        <p:nvPicPr>
          <p:cNvPr id="10" name="圖片 9">
            <a:extLst>
              <a:ext uri="{FF2B5EF4-FFF2-40B4-BE49-F238E27FC236}">
                <a16:creationId xmlns:a16="http://schemas.microsoft.com/office/drawing/2014/main" id="{3F196097-909E-29E1-15F0-DA5EF6E6C2D1}"/>
              </a:ext>
            </a:extLst>
          </p:cNvPr>
          <p:cNvPicPr>
            <a:picLocks noChangeAspect="1"/>
          </p:cNvPicPr>
          <p:nvPr/>
        </p:nvPicPr>
        <p:blipFill>
          <a:blip r:embed="rId5"/>
          <a:stretch>
            <a:fillRect/>
          </a:stretch>
        </p:blipFill>
        <p:spPr>
          <a:xfrm>
            <a:off x="9706743" y="4162195"/>
            <a:ext cx="2416404" cy="2603323"/>
          </a:xfrm>
          <a:prstGeom prst="rect">
            <a:avLst/>
          </a:prstGeom>
        </p:spPr>
      </p:pic>
      <p:sp>
        <p:nvSpPr>
          <p:cNvPr id="5" name="投影片編號版面配置區 4">
            <a:extLst>
              <a:ext uri="{FF2B5EF4-FFF2-40B4-BE49-F238E27FC236}">
                <a16:creationId xmlns:a16="http://schemas.microsoft.com/office/drawing/2014/main" id="{2EDF9A33-8188-6488-FBF1-75A2B89C7270}"/>
              </a:ext>
            </a:extLst>
          </p:cNvPr>
          <p:cNvSpPr>
            <a:spLocks noGrp="1"/>
          </p:cNvSpPr>
          <p:nvPr>
            <p:ph type="sldNum" sz="quarter" idx="12"/>
          </p:nvPr>
        </p:nvSpPr>
        <p:spPr/>
        <p:txBody>
          <a:bodyPr/>
          <a:lstStyle/>
          <a:p>
            <a:fld id="{ADB9A16C-9DC4-47BC-86C3-85660D3CFFBD}" type="slidenum">
              <a:rPr lang="zh-TW" altLang="en-US" smtClean="0"/>
              <a:t>23</a:t>
            </a:fld>
            <a:endParaRPr lang="zh-TW" altLang="en-US"/>
          </a:p>
        </p:txBody>
      </p:sp>
    </p:spTree>
    <p:extLst>
      <p:ext uri="{BB962C8B-B14F-4D97-AF65-F5344CB8AC3E}">
        <p14:creationId xmlns:p14="http://schemas.microsoft.com/office/powerpoint/2010/main" val="64907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研究結果表明隨著年齡增長發生碰撞的風險增加，與之前的研究一致</a:t>
            </a:r>
            <a:r>
              <a:rPr lang="en-US" altLang="zh-TW" dirty="0"/>
              <a:t>(</a:t>
            </a:r>
            <a:r>
              <a:rPr lang="en-US" altLang="zh-TW" dirty="0" err="1"/>
              <a:t>Dommes</a:t>
            </a:r>
            <a:r>
              <a:rPr lang="en-US" altLang="zh-TW" dirty="0"/>
              <a:t> et al., 2014; Oxley et al., 2005; </a:t>
            </a:r>
            <a:r>
              <a:rPr lang="en-US" altLang="zh-TW" dirty="0" err="1"/>
              <a:t>Lobjois</a:t>
            </a:r>
            <a:r>
              <a:rPr lang="en-US" altLang="zh-TW" dirty="0"/>
              <a:t> and Cavallo, 2007, 2009; Holland and Hill, 2010)</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73-82</a:t>
            </a:r>
            <a:r>
              <a:rPr lang="zh-TW" altLang="en-US" dirty="0"/>
              <a:t>歲的受測者與</a:t>
            </a:r>
            <a:r>
              <a:rPr lang="en-US" altLang="zh-TW" dirty="0"/>
              <a:t>60-72</a:t>
            </a:r>
            <a:r>
              <a:rPr lang="zh-TW" altLang="en-US" dirty="0"/>
              <a:t>歲及</a:t>
            </a:r>
            <a:r>
              <a:rPr lang="en-US" altLang="zh-TW" dirty="0"/>
              <a:t>19-26</a:t>
            </a:r>
            <a:r>
              <a:rPr lang="zh-TW" altLang="en-US" dirty="0"/>
              <a:t>歲相比，更容易做出增加碰撞風險的決定，結果與法國的碰撞數據一致，表明僅在非常高的年齡</a:t>
            </a:r>
            <a:r>
              <a:rPr lang="en-US" altLang="zh-TW" dirty="0"/>
              <a:t>(</a:t>
            </a:r>
            <a:r>
              <a:rPr lang="zh-TW" altLang="en-US" dirty="0"/>
              <a:t>超過 </a:t>
            </a:r>
            <a:r>
              <a:rPr lang="en-US" altLang="zh-TW" dirty="0"/>
              <a:t>75 </a:t>
            </a:r>
            <a:r>
              <a:rPr lang="zh-TW" altLang="en-US" dirty="0"/>
              <a:t>歲</a:t>
            </a:r>
            <a:r>
              <a:rPr lang="en-US" altLang="zh-TW" dirty="0"/>
              <a:t>)</a:t>
            </a:r>
            <a:r>
              <a:rPr lang="zh-TW" altLang="en-US" dirty="0"/>
              <a:t>發生了更多的行人事故。</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在年長的受測者中，車速為</a:t>
            </a:r>
            <a:r>
              <a:rPr lang="en-US" altLang="zh-TW" dirty="0"/>
              <a:t>60km/</a:t>
            </a:r>
            <a:r>
              <a:rPr lang="en-US" altLang="zh-TW" dirty="0" err="1"/>
              <a:t>hr</a:t>
            </a:r>
            <a:r>
              <a:rPr lang="zh-TW" altLang="en-US" dirty="0"/>
              <a:t>發生的碰撞百分比較</a:t>
            </a:r>
            <a:r>
              <a:rPr lang="en-US" altLang="zh-TW" dirty="0"/>
              <a:t>40km/</a:t>
            </a:r>
            <a:r>
              <a:rPr lang="en-US" altLang="zh-TW" dirty="0" err="1"/>
              <a:t>hr</a:t>
            </a:r>
            <a:r>
              <a:rPr lang="zh-TW" altLang="en-US" dirty="0"/>
              <a:t>高，但年輕受測者沒有顯著差異。</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年長的受測者，在遠車道的碰撞次數比在進車道要多。</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0A370411-5F8D-6730-D9E3-926714761045}"/>
              </a:ext>
            </a:extLst>
          </p:cNvPr>
          <p:cNvSpPr>
            <a:spLocks noGrp="1"/>
          </p:cNvSpPr>
          <p:nvPr>
            <p:ph type="sldNum" sz="quarter" idx="12"/>
          </p:nvPr>
        </p:nvSpPr>
        <p:spPr/>
        <p:txBody>
          <a:bodyPr/>
          <a:lstStyle/>
          <a:p>
            <a:fld id="{ADB9A16C-9DC4-47BC-86C3-85660D3CFFBD}" type="slidenum">
              <a:rPr lang="zh-TW" altLang="en-US" smtClean="0"/>
              <a:t>24</a:t>
            </a:fld>
            <a:endParaRPr lang="zh-TW" altLang="en-US"/>
          </a:p>
        </p:txBody>
      </p:sp>
    </p:spTree>
    <p:extLst>
      <p:ext uri="{BB962C8B-B14F-4D97-AF65-F5344CB8AC3E}">
        <p14:creationId xmlns:p14="http://schemas.microsoft.com/office/powerpoint/2010/main" val="311541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2">
            <a:extLst>
              <a:ext uri="{FF2B5EF4-FFF2-40B4-BE49-F238E27FC236}">
                <a16:creationId xmlns:a16="http://schemas.microsoft.com/office/drawing/2014/main" id="{77B949AF-D1DC-852E-AF72-41471BC80161}"/>
              </a:ext>
            </a:extLst>
          </p:cNvPr>
          <p:cNvSpPr txBox="1">
            <a:spLocks/>
          </p:cNvSpPr>
          <p:nvPr/>
        </p:nvSpPr>
        <p:spPr>
          <a:xfrm>
            <a:off x="925286" y="238821"/>
            <a:ext cx="2864219" cy="45039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zh-TW" altLang="en-US" sz="2800" dirty="0"/>
              <a:t>介面相關</a:t>
            </a:r>
          </a:p>
        </p:txBody>
      </p:sp>
      <p:sp>
        <p:nvSpPr>
          <p:cNvPr id="3" name="內容版面配置區 3">
            <a:extLst>
              <a:ext uri="{FF2B5EF4-FFF2-40B4-BE49-F238E27FC236}">
                <a16:creationId xmlns:a16="http://schemas.microsoft.com/office/drawing/2014/main" id="{9EFDF8B2-AD69-1A35-BE10-644BADD318C9}"/>
              </a:ext>
            </a:extLst>
          </p:cNvPr>
          <p:cNvSpPr txBox="1">
            <a:spLocks/>
          </p:cNvSpPr>
          <p:nvPr/>
        </p:nvSpPr>
        <p:spPr>
          <a:xfrm>
            <a:off x="399489" y="896078"/>
            <a:ext cx="11901367" cy="57955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startAt="11"/>
            </a:pPr>
            <a:r>
              <a:rPr lang="en-US" altLang="zh-TW" dirty="0"/>
              <a:t>Impact of External Human–Machine Interface Communication Strategies of Automated Vehicles on Pedestrians’ Crossing Decisions and Behaviors in an Urban Environment</a:t>
            </a:r>
          </a:p>
          <a:p>
            <a:pPr marL="457200" indent="-457200">
              <a:buFont typeface="+mj-lt"/>
              <a:buAutoNum type="arabicPeriod" startAt="11"/>
            </a:pPr>
            <a:r>
              <a:rPr lang="en-US" altLang="zh-TW" dirty="0"/>
              <a:t>Improving the experience in the pedestrian's interaction with an autonomous vehicle_ An ergonomic comparison of external HMI</a:t>
            </a:r>
          </a:p>
          <a:p>
            <a:pPr marL="457200" indent="-457200">
              <a:buFont typeface="+mj-lt"/>
              <a:buAutoNum type="arabicPeriod" startAt="11"/>
            </a:pPr>
            <a:r>
              <a:rPr lang="en-US" altLang="zh-TW" dirty="0"/>
              <a:t>Investigating pedestrian suggestions for external features on fully autonomous vehicles_ A virtual reality experiment</a:t>
            </a:r>
          </a:p>
          <a:p>
            <a:pPr marL="457200" indent="-457200">
              <a:buFont typeface="+mj-lt"/>
              <a:buAutoNum type="arabicPeriod" startAt="11"/>
            </a:pPr>
            <a:r>
              <a:rPr lang="en-US" altLang="zh-TW" dirty="0"/>
              <a:t>Pedestrian interaction with automated vehicles at uncontrolled intersections</a:t>
            </a:r>
          </a:p>
          <a:p>
            <a:pPr marL="457200" indent="-457200">
              <a:buFont typeface="+mj-lt"/>
              <a:buAutoNum type="arabicPeriod" startAt="11"/>
            </a:pPr>
            <a:r>
              <a:rPr lang="en-US" altLang="zh-TW" dirty="0"/>
              <a:t>Perceptions of autonomous vehicles Relationships with road users, risk, gender and age</a:t>
            </a:r>
          </a:p>
          <a:p>
            <a:pPr marL="457200" indent="-457200">
              <a:buFont typeface="+mj-lt"/>
              <a:buAutoNum type="arabicPeriod" startAt="11"/>
            </a:pPr>
            <a:r>
              <a:rPr lang="en-US" altLang="zh-TW" dirty="0"/>
              <a:t>The Impact of Vehicle Appearance and Vehicle Behavior on Pedestrian Interaction with Autonomous Vehicles</a:t>
            </a:r>
          </a:p>
          <a:p>
            <a:pPr marL="457200" indent="-457200">
              <a:buFont typeface="+mj-lt"/>
              <a:buAutoNum type="arabicPeriod" startAt="11"/>
            </a:pPr>
            <a:r>
              <a:rPr lang="en-US" altLang="zh-TW" dirty="0"/>
              <a:t>To Walk or Not to Walk Crowdsourced Assessment of External Vehicle-to-Pedestrian Displays</a:t>
            </a:r>
          </a:p>
          <a:p>
            <a:pPr marL="457200" indent="-457200">
              <a:buFont typeface="+mj-lt"/>
              <a:buAutoNum type="arabicPeriod" startAt="11"/>
            </a:pPr>
            <a:r>
              <a:rPr lang="en-US" altLang="zh-TW" dirty="0"/>
              <a:t>Eyes on a Car: an Interface Design for Communication between an Autonomous Car and a Pedestrian</a:t>
            </a:r>
          </a:p>
          <a:p>
            <a:pPr marL="457200" indent="-457200">
              <a:buFont typeface="+mj-lt"/>
              <a:buAutoNum type="arabicPeriod" startAt="11"/>
            </a:pPr>
            <a:r>
              <a:rPr lang="en-US" altLang="zh-TW" dirty="0"/>
              <a:t>To Cross or Not to Cross: Urgency-Based External Warning Displays on Autonomous Vehicles to Improve Pedestrian Crossing Safety</a:t>
            </a:r>
          </a:p>
          <a:p>
            <a:pPr marL="457200" indent="-457200">
              <a:buFont typeface="+mj-lt"/>
              <a:buAutoNum type="arabicPeriod" startAt="11"/>
            </a:pPr>
            <a:endParaRPr lang="en-US" altLang="zh-TW" dirty="0"/>
          </a:p>
          <a:p>
            <a:pPr marL="457200" indent="-457200">
              <a:buFont typeface="+mj-lt"/>
              <a:buAutoNum type="arabicPeriod" startAt="11"/>
            </a:pPr>
            <a:endParaRPr lang="zh-TW" altLang="en-US" dirty="0"/>
          </a:p>
        </p:txBody>
      </p:sp>
      <p:sp>
        <p:nvSpPr>
          <p:cNvPr id="4" name="文字方塊 3">
            <a:extLst>
              <a:ext uri="{FF2B5EF4-FFF2-40B4-BE49-F238E27FC236}">
                <a16:creationId xmlns:a16="http://schemas.microsoft.com/office/drawing/2014/main" id="{6290C34B-F13B-37A5-DF11-E7E182C7FCFE}"/>
              </a:ext>
            </a:extLst>
          </p:cNvPr>
          <p:cNvSpPr txBox="1"/>
          <p:nvPr/>
        </p:nvSpPr>
        <p:spPr>
          <a:xfrm>
            <a:off x="181776" y="104436"/>
            <a:ext cx="1027269" cy="584775"/>
          </a:xfrm>
          <a:prstGeom prst="rect">
            <a:avLst/>
          </a:prstGeom>
          <a:noFill/>
        </p:spPr>
        <p:txBody>
          <a:bodyPr wrap="square" rtlCol="0">
            <a:spAutoFit/>
          </a:bodyPr>
          <a:lstStyle/>
          <a:p>
            <a:r>
              <a:rPr lang="zh-TW" altLang="en-US" sz="3200" dirty="0"/>
              <a:t>文獻</a:t>
            </a:r>
          </a:p>
        </p:txBody>
      </p:sp>
      <p:sp>
        <p:nvSpPr>
          <p:cNvPr id="5" name="投影片編號版面配置區 4">
            <a:extLst>
              <a:ext uri="{FF2B5EF4-FFF2-40B4-BE49-F238E27FC236}">
                <a16:creationId xmlns:a16="http://schemas.microsoft.com/office/drawing/2014/main" id="{86B2CA86-583A-6DDA-2233-11F83C685BEC}"/>
              </a:ext>
            </a:extLst>
          </p:cNvPr>
          <p:cNvSpPr>
            <a:spLocks noGrp="1"/>
          </p:cNvSpPr>
          <p:nvPr>
            <p:ph type="sldNum" sz="quarter" idx="12"/>
          </p:nvPr>
        </p:nvSpPr>
        <p:spPr/>
        <p:txBody>
          <a:bodyPr/>
          <a:lstStyle/>
          <a:p>
            <a:fld id="{ADB9A16C-9DC4-47BC-86C3-85660D3CFFBD}" type="slidenum">
              <a:rPr lang="zh-TW" altLang="en-US" smtClean="0"/>
              <a:t>3</a:t>
            </a:fld>
            <a:endParaRPr lang="zh-TW" altLang="en-US"/>
          </a:p>
        </p:txBody>
      </p:sp>
    </p:spTree>
    <p:extLst>
      <p:ext uri="{BB962C8B-B14F-4D97-AF65-F5344CB8AC3E}">
        <p14:creationId xmlns:p14="http://schemas.microsoft.com/office/powerpoint/2010/main" val="381504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6290C34B-F13B-37A5-DF11-E7E182C7FCFE}"/>
              </a:ext>
            </a:extLst>
          </p:cNvPr>
          <p:cNvSpPr txBox="1"/>
          <p:nvPr/>
        </p:nvSpPr>
        <p:spPr>
          <a:xfrm>
            <a:off x="181776" y="104436"/>
            <a:ext cx="1027269" cy="584775"/>
          </a:xfrm>
          <a:prstGeom prst="rect">
            <a:avLst/>
          </a:prstGeom>
          <a:noFill/>
        </p:spPr>
        <p:txBody>
          <a:bodyPr wrap="square" rtlCol="0">
            <a:spAutoFit/>
          </a:bodyPr>
          <a:lstStyle/>
          <a:p>
            <a:r>
              <a:rPr lang="zh-TW" altLang="en-US" sz="3200" dirty="0"/>
              <a:t>文獻</a:t>
            </a:r>
          </a:p>
        </p:txBody>
      </p:sp>
      <p:sp>
        <p:nvSpPr>
          <p:cNvPr id="5" name="文字版面配置區 2">
            <a:extLst>
              <a:ext uri="{FF2B5EF4-FFF2-40B4-BE49-F238E27FC236}">
                <a16:creationId xmlns:a16="http://schemas.microsoft.com/office/drawing/2014/main" id="{97A868B9-F109-7BE0-8B87-CEB608ADBCBA}"/>
              </a:ext>
            </a:extLst>
          </p:cNvPr>
          <p:cNvSpPr txBox="1">
            <a:spLocks/>
          </p:cNvSpPr>
          <p:nvPr/>
        </p:nvSpPr>
        <p:spPr>
          <a:xfrm>
            <a:off x="1111073" y="238821"/>
            <a:ext cx="2864219" cy="45039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zh-TW" altLang="en-US" sz="2800" dirty="0"/>
              <a:t>車速相關</a:t>
            </a:r>
          </a:p>
        </p:txBody>
      </p:sp>
      <p:sp>
        <p:nvSpPr>
          <p:cNvPr id="6" name="內容版面配置區 3">
            <a:extLst>
              <a:ext uri="{FF2B5EF4-FFF2-40B4-BE49-F238E27FC236}">
                <a16:creationId xmlns:a16="http://schemas.microsoft.com/office/drawing/2014/main" id="{6340A054-BDF2-41D2-0CB9-253B2024CA10}"/>
              </a:ext>
            </a:extLst>
          </p:cNvPr>
          <p:cNvSpPr txBox="1">
            <a:spLocks/>
          </p:cNvSpPr>
          <p:nvPr/>
        </p:nvSpPr>
        <p:spPr>
          <a:xfrm>
            <a:off x="323291" y="1131841"/>
            <a:ext cx="12010223" cy="47899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altLang="zh-TW" sz="2200" dirty="0"/>
              <a:t>Crossing a two-way street_ comparison of young and old pedestrians</a:t>
            </a:r>
          </a:p>
          <a:p>
            <a:pPr marL="457200" indent="-457200">
              <a:buFont typeface="+mj-lt"/>
              <a:buAutoNum type="arabicPeriod"/>
            </a:pPr>
            <a:r>
              <a:rPr lang="en-US" altLang="zh-TW" sz="2200" dirty="0"/>
              <a:t>Designing for Automated Vehicle and Pedestrian</a:t>
            </a:r>
          </a:p>
          <a:p>
            <a:pPr marL="457200" indent="-457200">
              <a:buFont typeface="+mj-lt"/>
              <a:buAutoNum type="arabicPeriod"/>
            </a:pPr>
            <a:r>
              <a:rPr lang="en-US" altLang="zh-TW" sz="2200" dirty="0"/>
              <a:t>Predicting pedestrians’ intention to cross the road in front of automated vehicles in risky situations</a:t>
            </a:r>
          </a:p>
          <a:p>
            <a:pPr marL="457200" indent="-457200">
              <a:buFont typeface="+mj-lt"/>
              <a:buAutoNum type="arabicPeriod"/>
            </a:pPr>
            <a:r>
              <a:rPr lang="en-US" altLang="zh-TW" sz="2200" dirty="0"/>
              <a:t>Towards an explanation of age-related difficulties in crossing a two-way street</a:t>
            </a:r>
          </a:p>
          <a:p>
            <a:pPr marL="457200" indent="-457200">
              <a:buFont typeface="+mj-lt"/>
              <a:buAutoNum type="arabicPeriod"/>
            </a:pPr>
            <a:r>
              <a:rPr lang="en-US" altLang="zh-TW" sz="2200" dirty="0"/>
              <a:t>Young and older adult pedestrians’ behavior when crossing a street in front of conventional and self-driving cars</a:t>
            </a:r>
          </a:p>
          <a:p>
            <a:pPr marL="457200" indent="-457200">
              <a:buFont typeface="+mj-lt"/>
              <a:buAutoNum type="arabicPeriod"/>
            </a:pPr>
            <a:r>
              <a:rPr lang="en-US" altLang="zh-TW" sz="2400"/>
              <a:t>Street-crossing workload in young and older pedestrians</a:t>
            </a:r>
            <a:endParaRPr lang="en-US" altLang="zh-TW" sz="2200" dirty="0"/>
          </a:p>
          <a:p>
            <a:pPr>
              <a:buFont typeface="Wingdings" panose="05000000000000000000" pitchFamily="2" charset="2"/>
              <a:buChar char="l"/>
            </a:pPr>
            <a:endParaRPr lang="en-US" altLang="zh-TW" sz="1600" dirty="0"/>
          </a:p>
          <a:p>
            <a:pPr>
              <a:buFont typeface="Wingdings" panose="05000000000000000000" pitchFamily="2" charset="2"/>
              <a:buChar char="l"/>
            </a:pPr>
            <a:endParaRPr lang="zh-TW" altLang="en-US" dirty="0"/>
          </a:p>
        </p:txBody>
      </p:sp>
      <p:sp>
        <p:nvSpPr>
          <p:cNvPr id="2" name="投影片編號版面配置區 1">
            <a:extLst>
              <a:ext uri="{FF2B5EF4-FFF2-40B4-BE49-F238E27FC236}">
                <a16:creationId xmlns:a16="http://schemas.microsoft.com/office/drawing/2014/main" id="{9F5BB88D-25A9-6AA1-EA4A-EDB79089148B}"/>
              </a:ext>
            </a:extLst>
          </p:cNvPr>
          <p:cNvSpPr>
            <a:spLocks noGrp="1"/>
          </p:cNvSpPr>
          <p:nvPr>
            <p:ph type="sldNum" sz="quarter" idx="12"/>
          </p:nvPr>
        </p:nvSpPr>
        <p:spPr/>
        <p:txBody>
          <a:bodyPr/>
          <a:lstStyle/>
          <a:p>
            <a:fld id="{ADB9A16C-9DC4-47BC-86C3-85660D3CFFBD}" type="slidenum">
              <a:rPr lang="zh-TW" altLang="en-US" smtClean="0"/>
              <a:t>4</a:t>
            </a:fld>
            <a:endParaRPr lang="zh-TW" altLang="en-US"/>
          </a:p>
        </p:txBody>
      </p:sp>
    </p:spTree>
    <p:extLst>
      <p:ext uri="{BB962C8B-B14F-4D97-AF65-F5344CB8AC3E}">
        <p14:creationId xmlns:p14="http://schemas.microsoft.com/office/powerpoint/2010/main" val="215971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a:xfrm>
            <a:off x="1097280" y="758952"/>
            <a:ext cx="10538908" cy="3566160"/>
          </a:xfrm>
        </p:spPr>
        <p:txBody>
          <a:bodyPr>
            <a:noAutofit/>
          </a:bodyPr>
          <a:lstStyle/>
          <a:p>
            <a:pPr algn="ctr">
              <a:lnSpc>
                <a:spcPct val="125000"/>
              </a:lnSpc>
              <a:spcBef>
                <a:spcPts val="300"/>
              </a:spcBef>
              <a:spcAft>
                <a:spcPts val="300"/>
              </a:spcAft>
            </a:pPr>
            <a:r>
              <a:rPr lang="en-US" altLang="zh-TW" sz="4000" dirty="0"/>
              <a:t>Street-crossing workload in young and older pedestrians</a:t>
            </a:r>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1100051" y="4455620"/>
            <a:ext cx="10058400" cy="1643427"/>
          </a:xfrm>
        </p:spPr>
        <p:txBody>
          <a:bodyPr>
            <a:normAutofit fontScale="92500" lnSpcReduction="20000"/>
          </a:bodyPr>
          <a:lstStyle/>
          <a:p>
            <a:r>
              <a:rPr lang="zh-TW" altLang="en-US" cap="none" dirty="0"/>
              <a:t>作者：</a:t>
            </a:r>
            <a:r>
              <a:rPr lang="fr-FR" altLang="zh-TW" cap="none" dirty="0"/>
              <a:t>Aurélie Dommes</a:t>
            </a:r>
            <a:endParaRPr lang="en-US" altLang="zh-TW" cap="none" dirty="0"/>
          </a:p>
          <a:p>
            <a:r>
              <a:rPr lang="zh-TW" altLang="en-US" cap="none"/>
              <a:t>期刊：</a:t>
            </a:r>
            <a:r>
              <a:rPr lang="en-US" altLang="zh-TW" cap="none"/>
              <a:t>Accident Analysis and Prevention 128 (2019) 175–184</a:t>
            </a:r>
            <a:endParaRPr lang="en-US" altLang="zh-TW" cap="none" dirty="0"/>
          </a:p>
          <a:p>
            <a:r>
              <a:rPr lang="zh-TW" altLang="en-US" cap="none" dirty="0"/>
              <a:t>學生：陳瑀婕</a:t>
            </a:r>
          </a:p>
          <a:p>
            <a:r>
              <a:rPr lang="zh-TW" altLang="en-US" cap="none" dirty="0"/>
              <a:t>指導教授：柳永青 教授</a:t>
            </a:r>
          </a:p>
          <a:p>
            <a:endParaRPr lang="zh-TW" altLang="en-US" dirty="0"/>
          </a:p>
        </p:txBody>
      </p:sp>
      <p:sp>
        <p:nvSpPr>
          <p:cNvPr id="4" name="投影片編號版面配置區 3">
            <a:extLst>
              <a:ext uri="{FF2B5EF4-FFF2-40B4-BE49-F238E27FC236}">
                <a16:creationId xmlns:a16="http://schemas.microsoft.com/office/drawing/2014/main" id="{3EB8B322-0538-81D0-1A12-BD6DBAD1D431}"/>
              </a:ext>
            </a:extLst>
          </p:cNvPr>
          <p:cNvSpPr>
            <a:spLocks noGrp="1"/>
          </p:cNvSpPr>
          <p:nvPr>
            <p:ph type="sldNum" sz="quarter" idx="12"/>
          </p:nvPr>
        </p:nvSpPr>
        <p:spPr/>
        <p:txBody>
          <a:bodyPr/>
          <a:lstStyle/>
          <a:p>
            <a:fld id="{ADB9A16C-9DC4-47BC-86C3-85660D3CFFBD}" type="slidenum">
              <a:rPr lang="zh-TW" altLang="en-US" smtClean="0"/>
              <a:t>5</a:t>
            </a:fld>
            <a:endParaRPr lang="zh-TW" altLang="en-US"/>
          </a:p>
        </p:txBody>
      </p:sp>
    </p:spTree>
    <p:extLst>
      <p:ext uri="{BB962C8B-B14F-4D97-AF65-F5344CB8AC3E}">
        <p14:creationId xmlns:p14="http://schemas.microsoft.com/office/powerpoint/2010/main" val="290063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過馬路被視為一項具有挑戰性和要求很高的任務，因為它需要快速執行多個決策和行動，有時是同時執行的。</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如果沒有交通號誌來輔助行人決策，他們必須透過自行估計交通中的可用間隙並將其與自己的移動程度聯繫起來去決定何時過馬路。</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在準備開始過馬路時，行人​​必須繼續觀察迎面而來的車輛，更新他們的到達時間估計，並在必要時調整他們的步行速度（</a:t>
            </a:r>
            <a:r>
              <a:rPr lang="en-US" altLang="zh-TW" dirty="0"/>
              <a:t>Butler et al., 2016</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於</a:t>
            </a:r>
            <a:r>
              <a:rPr lang="en-US" altLang="zh-TW" dirty="0"/>
              <a:t>2016 </a:t>
            </a:r>
            <a:r>
              <a:rPr lang="zh-TW" altLang="en-US" dirty="0"/>
              <a:t>年，約 </a:t>
            </a:r>
            <a:r>
              <a:rPr lang="en-US" altLang="zh-TW" dirty="0"/>
              <a:t>40% </a:t>
            </a:r>
            <a:r>
              <a:rPr lang="zh-TW" altLang="en-US" dirty="0"/>
              <a:t>死於交通事故的行人年齡在 </a:t>
            </a:r>
            <a:r>
              <a:rPr lang="en-US" altLang="zh-TW" dirty="0"/>
              <a:t>75 </a:t>
            </a:r>
            <a:r>
              <a:rPr lang="zh-TW" altLang="en-US" dirty="0"/>
              <a:t>歲以上（</a:t>
            </a:r>
            <a:r>
              <a:rPr lang="en-US" altLang="zh-TW" dirty="0" err="1"/>
              <a:t>Observatoire</a:t>
            </a:r>
            <a:r>
              <a:rPr lang="en-US" altLang="zh-TW" dirty="0"/>
              <a:t> National </a:t>
            </a:r>
            <a:r>
              <a:rPr lang="en-US" altLang="zh-TW" dirty="0" err="1"/>
              <a:t>Interministériel</a:t>
            </a:r>
            <a:r>
              <a:rPr lang="en-US" altLang="zh-TW" dirty="0"/>
              <a:t> de </a:t>
            </a:r>
            <a:r>
              <a:rPr lang="en-US" altLang="zh-TW" dirty="0" err="1"/>
              <a:t>Sécurité</a:t>
            </a:r>
            <a:r>
              <a:rPr lang="en-US" altLang="zh-TW" dirty="0"/>
              <a:t> </a:t>
            </a:r>
            <a:r>
              <a:rPr lang="en-US" altLang="zh-TW" dirty="0" err="1"/>
              <a:t>Routière</a:t>
            </a:r>
            <a:r>
              <a:rPr lang="en-US" altLang="zh-TW" dirty="0"/>
              <a:t> ONISR</a:t>
            </a:r>
            <a:r>
              <a:rPr lang="zh-TW" altLang="en-US" dirty="0"/>
              <a:t>，</a:t>
            </a:r>
            <a:r>
              <a:rPr lang="en-US" altLang="zh-TW" dirty="0"/>
              <a:t>2017</a:t>
            </a:r>
            <a:r>
              <a:rPr lang="zh-TW" altLang="en-US" dirty="0"/>
              <a:t>），因此說明老年人為弱勢道路使用者。</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在多個國家可以觀察到相同的問題（</a:t>
            </a:r>
            <a:r>
              <a:rPr lang="en-US" altLang="zh-TW" dirty="0"/>
              <a:t>NHTSA, 2001; ITF, 2012</a:t>
            </a:r>
            <a:r>
              <a:rPr lang="zh-TW" altLang="en-US" dirty="0"/>
              <a:t>）。</a:t>
            </a:r>
          </a:p>
        </p:txBody>
      </p:sp>
      <p:sp>
        <p:nvSpPr>
          <p:cNvPr id="4" name="投影片編號版面配置區 3">
            <a:extLst>
              <a:ext uri="{FF2B5EF4-FFF2-40B4-BE49-F238E27FC236}">
                <a16:creationId xmlns:a16="http://schemas.microsoft.com/office/drawing/2014/main" id="{6372DCF7-17FC-1DDD-C583-8806BD67DC3C}"/>
              </a:ext>
            </a:extLst>
          </p:cNvPr>
          <p:cNvSpPr>
            <a:spLocks noGrp="1"/>
          </p:cNvSpPr>
          <p:nvPr>
            <p:ph type="sldNum" sz="quarter" idx="12"/>
          </p:nvPr>
        </p:nvSpPr>
        <p:spPr/>
        <p:txBody>
          <a:bodyPr/>
          <a:lstStyle/>
          <a:p>
            <a:fld id="{ADB9A16C-9DC4-47BC-86C3-85660D3CFFBD}" type="slidenum">
              <a:rPr lang="zh-TW" altLang="en-US" smtClean="0"/>
              <a:t>6</a:t>
            </a:fld>
            <a:endParaRPr lang="zh-TW" altLang="en-US"/>
          </a:p>
        </p:txBody>
      </p:sp>
    </p:spTree>
    <p:extLst>
      <p:ext uri="{BB962C8B-B14F-4D97-AF65-F5344CB8AC3E}">
        <p14:creationId xmlns:p14="http://schemas.microsoft.com/office/powerpoint/2010/main" val="86435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668622" cy="4023360"/>
          </a:xfrm>
        </p:spPr>
        <p:txBody>
          <a:bodyPr/>
          <a:lstStyle/>
          <a:p>
            <a:pPr>
              <a:lnSpc>
                <a:spcPct val="125000"/>
              </a:lnSpc>
              <a:spcBef>
                <a:spcPts val="300"/>
              </a:spcBef>
              <a:spcAft>
                <a:spcPts val="300"/>
              </a:spcAft>
              <a:buFont typeface="Wingdings" panose="05000000000000000000" pitchFamily="2" charset="2"/>
              <a:buChar char="Ø"/>
            </a:pPr>
            <a:r>
              <a:rPr lang="zh-TW" altLang="en-US" dirty="0"/>
              <a:t>許多研究表明，老年行人難以選擇安全的過馬路間隙（</a:t>
            </a:r>
            <a:r>
              <a:rPr lang="en-US" altLang="zh-TW" dirty="0"/>
              <a:t>Holland and Hill, 2010; </a:t>
            </a:r>
            <a:r>
              <a:rPr lang="en-US" altLang="zh-TW" dirty="0" err="1"/>
              <a:t>Loobjois</a:t>
            </a:r>
            <a:r>
              <a:rPr lang="en-US" altLang="zh-TW" dirty="0"/>
              <a:t> and Cavallo, 2007, 2009; Oxley et al., 1997, 2005</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由於年長的行人處理速度減慢和注意力下降，導致他們難以快速搜索和處理來自環境的視覺訊息，從而削弱他們的過馬路決策過程並導致他們錯誤辨識可用的時間間隔。與年輕人相比，他們難以估計移動車輛的到達時間（</a:t>
            </a:r>
            <a:r>
              <a:rPr lang="en-US" altLang="zh-TW" dirty="0"/>
              <a:t>Butler et al., 2016; </a:t>
            </a:r>
            <a:r>
              <a:rPr lang="en-US" altLang="zh-TW" dirty="0" err="1"/>
              <a:t>Dommes</a:t>
            </a:r>
            <a:r>
              <a:rPr lang="en-US" altLang="zh-TW" dirty="0"/>
              <a:t> et al., 2013</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 </a:t>
            </a:r>
            <a:r>
              <a:rPr lang="en-US" altLang="zh-TW" dirty="0" err="1"/>
              <a:t>Neider</a:t>
            </a:r>
            <a:r>
              <a:rPr lang="en-US" altLang="zh-TW" dirty="0"/>
              <a:t> et al. (2011)</a:t>
            </a:r>
            <a:r>
              <a:rPr lang="zh-TW" altLang="en-US" dirty="0"/>
              <a:t>的研究要求受測者穿過不同難度的模擬街道，同時保持不分心、聽音樂或在手機上交談。結果表明，當穿越任務越困難時，老年人比年輕人更容易受到雙重任務的影響，老年人成功完成穿越的可能性較小，並且往往需要更多時間才能開始穿越。</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
        <p:nvSpPr>
          <p:cNvPr id="4" name="投影片編號版面配置區 3">
            <a:extLst>
              <a:ext uri="{FF2B5EF4-FFF2-40B4-BE49-F238E27FC236}">
                <a16:creationId xmlns:a16="http://schemas.microsoft.com/office/drawing/2014/main" id="{8E054714-1186-4B29-B55F-D12F26E2C146}"/>
              </a:ext>
            </a:extLst>
          </p:cNvPr>
          <p:cNvSpPr>
            <a:spLocks noGrp="1"/>
          </p:cNvSpPr>
          <p:nvPr>
            <p:ph type="sldNum" sz="quarter" idx="12"/>
          </p:nvPr>
        </p:nvSpPr>
        <p:spPr/>
        <p:txBody>
          <a:bodyPr/>
          <a:lstStyle/>
          <a:p>
            <a:fld id="{ADB9A16C-9DC4-47BC-86C3-85660D3CFFBD}" type="slidenum">
              <a:rPr lang="zh-TW" altLang="en-US" smtClean="0"/>
              <a:t>7</a:t>
            </a:fld>
            <a:endParaRPr lang="zh-TW" altLang="en-US"/>
          </a:p>
        </p:txBody>
      </p:sp>
    </p:spTree>
    <p:extLst>
      <p:ext uri="{BB962C8B-B14F-4D97-AF65-F5344CB8AC3E}">
        <p14:creationId xmlns:p14="http://schemas.microsoft.com/office/powerpoint/2010/main" val="330371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本研究的目的是探討過馬路的行為是否可以被認為是在掃描環境的同時涉及步行的雙重任務。</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總共會執行三項任務：</a:t>
            </a:r>
            <a:endParaRPr lang="en-US" altLang="zh-TW" dirty="0"/>
          </a:p>
          <a:p>
            <a:pPr>
              <a:lnSpc>
                <a:spcPct val="125000"/>
              </a:lnSpc>
              <a:spcBef>
                <a:spcPts val="300"/>
              </a:spcBef>
              <a:spcAft>
                <a:spcPts val="300"/>
              </a:spcAft>
              <a:buFont typeface="Arial" panose="020B0604020202020204" pitchFamily="34" charset="0"/>
              <a:buChar char="•"/>
            </a:pPr>
            <a:r>
              <a:rPr lang="zh-TW" altLang="en-US" dirty="0"/>
              <a:t>簡單的步行任務</a:t>
            </a:r>
            <a:endParaRPr lang="en-US" altLang="zh-TW" dirty="0"/>
          </a:p>
          <a:p>
            <a:pPr>
              <a:lnSpc>
                <a:spcPct val="125000"/>
              </a:lnSpc>
              <a:spcBef>
                <a:spcPts val="300"/>
              </a:spcBef>
              <a:spcAft>
                <a:spcPts val="300"/>
              </a:spcAft>
              <a:buFont typeface="Arial" panose="020B0604020202020204" pitchFamily="34" charset="0"/>
              <a:buChar char="•"/>
            </a:pPr>
            <a:r>
              <a:rPr lang="en-US" altLang="zh-TW" dirty="0"/>
              <a:t> </a:t>
            </a:r>
            <a:r>
              <a:rPr lang="zh-TW" altLang="en-US" dirty="0"/>
              <a:t>邊走邊掃描的雙重任務</a:t>
            </a:r>
            <a:endParaRPr lang="en-US" altLang="zh-TW" dirty="0"/>
          </a:p>
          <a:p>
            <a:pPr>
              <a:lnSpc>
                <a:spcPct val="125000"/>
              </a:lnSpc>
              <a:spcBef>
                <a:spcPts val="300"/>
              </a:spcBef>
              <a:spcAft>
                <a:spcPts val="300"/>
              </a:spcAft>
              <a:buFont typeface="Arial" panose="020B0604020202020204" pitchFamily="34" charset="0"/>
              <a:buChar char="•"/>
            </a:pPr>
            <a:r>
              <a:rPr lang="zh-TW" altLang="en-US" dirty="0"/>
              <a:t>模擬複雜雙向交通環境中的過馬路任務</a:t>
            </a:r>
          </a:p>
        </p:txBody>
      </p:sp>
      <p:sp>
        <p:nvSpPr>
          <p:cNvPr id="4" name="投影片編號版面配置區 3">
            <a:extLst>
              <a:ext uri="{FF2B5EF4-FFF2-40B4-BE49-F238E27FC236}">
                <a16:creationId xmlns:a16="http://schemas.microsoft.com/office/drawing/2014/main" id="{492B2208-2C3F-768D-A5C1-032BCAE3F0F9}"/>
              </a:ext>
            </a:extLst>
          </p:cNvPr>
          <p:cNvSpPr>
            <a:spLocks noGrp="1"/>
          </p:cNvSpPr>
          <p:nvPr>
            <p:ph type="sldNum" sz="quarter" idx="12"/>
          </p:nvPr>
        </p:nvSpPr>
        <p:spPr/>
        <p:txBody>
          <a:bodyPr/>
          <a:lstStyle/>
          <a:p>
            <a:fld id="{ADB9A16C-9DC4-47BC-86C3-85660D3CFFBD}" type="slidenum">
              <a:rPr lang="zh-TW" altLang="en-US" smtClean="0"/>
              <a:t>8</a:t>
            </a:fld>
            <a:endParaRPr lang="zh-TW" altLang="en-US"/>
          </a:p>
        </p:txBody>
      </p:sp>
    </p:spTree>
    <p:extLst>
      <p:ext uri="{BB962C8B-B14F-4D97-AF65-F5344CB8AC3E}">
        <p14:creationId xmlns:p14="http://schemas.microsoft.com/office/powerpoint/2010/main" val="186875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fontScale="92500"/>
          </a:bodyPr>
          <a:lstStyle/>
          <a:p>
            <a:pPr>
              <a:lnSpc>
                <a:spcPct val="125000"/>
              </a:lnSpc>
              <a:spcBef>
                <a:spcPts val="300"/>
              </a:spcBef>
              <a:spcAft>
                <a:spcPts val="300"/>
              </a:spcAft>
              <a:buFont typeface="Wingdings" panose="05000000000000000000" pitchFamily="2" charset="2"/>
              <a:buChar char="Ø"/>
            </a:pPr>
            <a:r>
              <a:rPr lang="zh-TW" altLang="en-US" sz="2400" dirty="0"/>
              <a:t>共</a:t>
            </a:r>
            <a:r>
              <a:rPr lang="en-US" altLang="zh-TW" sz="2400" dirty="0"/>
              <a:t>55</a:t>
            </a:r>
            <a:r>
              <a:rPr lang="zh-TW" altLang="en-US" sz="2400" dirty="0"/>
              <a:t>名受測者</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總共分成三組：</a:t>
            </a:r>
            <a:endParaRPr lang="en-US" altLang="zh-TW" sz="2400" dirty="0"/>
          </a:p>
          <a:p>
            <a:pPr lvl="1">
              <a:lnSpc>
                <a:spcPct val="125000"/>
              </a:lnSpc>
              <a:spcBef>
                <a:spcPts val="300"/>
              </a:spcBef>
              <a:spcAft>
                <a:spcPts val="300"/>
              </a:spcAft>
              <a:buFont typeface="Wingdings" panose="05000000000000000000" pitchFamily="2" charset="2"/>
              <a:buChar char="ü"/>
            </a:pPr>
            <a:r>
              <a:rPr lang="en-US" altLang="zh-TW" sz="2400" dirty="0"/>
              <a:t>15</a:t>
            </a:r>
            <a:r>
              <a:rPr lang="zh-TW" altLang="en-US" sz="2400" dirty="0"/>
              <a:t>名年紀在</a:t>
            </a:r>
            <a:r>
              <a:rPr lang="en-US" altLang="zh-TW" sz="2400" dirty="0"/>
              <a:t>19-26</a:t>
            </a:r>
            <a:r>
              <a:rPr lang="zh-TW" altLang="en-US" sz="2400" dirty="0"/>
              <a:t>歲之間</a:t>
            </a:r>
            <a:r>
              <a:rPr lang="en-US" altLang="zh-TW" sz="2400" dirty="0"/>
              <a:t>(</a:t>
            </a:r>
            <a:r>
              <a:rPr lang="zh-TW" altLang="en-US" sz="2400" dirty="0"/>
              <a:t>平均年齡：</a:t>
            </a:r>
            <a:r>
              <a:rPr lang="en-US" altLang="zh-TW" sz="2400" dirty="0"/>
              <a:t>23.5</a:t>
            </a:r>
            <a:r>
              <a:rPr lang="zh-TW" altLang="en-US" sz="2400" dirty="0"/>
              <a:t>，</a:t>
            </a:r>
            <a:r>
              <a:rPr lang="en-US" altLang="zh-TW" sz="2400" dirty="0"/>
              <a:t>SD=1.82)</a:t>
            </a:r>
            <a:r>
              <a:rPr lang="zh-TW" altLang="en-US" sz="2400" dirty="0"/>
              <a:t>，男：</a:t>
            </a:r>
            <a:r>
              <a:rPr lang="en-US" altLang="zh-TW" sz="2400" dirty="0"/>
              <a:t>7</a:t>
            </a:r>
            <a:r>
              <a:rPr lang="zh-TW" altLang="en-US" sz="2400" dirty="0"/>
              <a:t>名，女：</a:t>
            </a:r>
            <a:r>
              <a:rPr lang="en-US" altLang="zh-TW" sz="2400" dirty="0"/>
              <a:t>8</a:t>
            </a:r>
            <a:r>
              <a:rPr lang="zh-TW" altLang="en-US" sz="2400" dirty="0"/>
              <a:t>名</a:t>
            </a:r>
            <a:endParaRPr lang="en-US" altLang="zh-TW" sz="2400" dirty="0"/>
          </a:p>
          <a:p>
            <a:pPr lvl="1">
              <a:lnSpc>
                <a:spcPct val="125000"/>
              </a:lnSpc>
              <a:spcBef>
                <a:spcPts val="300"/>
              </a:spcBef>
              <a:spcAft>
                <a:spcPts val="300"/>
              </a:spcAft>
              <a:buFont typeface="Wingdings" panose="05000000000000000000" pitchFamily="2" charset="2"/>
              <a:buChar char="ü"/>
            </a:pPr>
            <a:r>
              <a:rPr lang="en-US" altLang="zh-TW" sz="2400" dirty="0"/>
              <a:t>19</a:t>
            </a:r>
            <a:r>
              <a:rPr lang="zh-TW" altLang="en-US" sz="2400" dirty="0"/>
              <a:t>名年紀在</a:t>
            </a:r>
            <a:r>
              <a:rPr lang="en-US" altLang="zh-TW" sz="2400" dirty="0"/>
              <a:t>60-72</a:t>
            </a:r>
            <a:r>
              <a:rPr lang="zh-TW" altLang="en-US" sz="2400" dirty="0"/>
              <a:t>歲之間</a:t>
            </a:r>
            <a:r>
              <a:rPr lang="en-US" altLang="zh-TW" sz="2400" dirty="0"/>
              <a:t>(</a:t>
            </a:r>
            <a:r>
              <a:rPr lang="zh-TW" altLang="en-US" sz="2400" dirty="0"/>
              <a:t>平均年齡：</a:t>
            </a:r>
            <a:r>
              <a:rPr lang="en-US" altLang="zh-TW" sz="2400" dirty="0"/>
              <a:t>65.89</a:t>
            </a:r>
            <a:r>
              <a:rPr lang="zh-TW" altLang="en-US" sz="2400" dirty="0"/>
              <a:t>，</a:t>
            </a:r>
            <a:r>
              <a:rPr lang="en-US" altLang="zh-TW" sz="2400" dirty="0"/>
              <a:t>SD=3.29)</a:t>
            </a:r>
            <a:r>
              <a:rPr lang="zh-TW" altLang="en-US" sz="2400" dirty="0"/>
              <a:t> ，男：</a:t>
            </a:r>
            <a:r>
              <a:rPr lang="en-US" altLang="zh-TW" sz="2400" dirty="0"/>
              <a:t>10</a:t>
            </a:r>
            <a:r>
              <a:rPr lang="zh-TW" altLang="en-US" sz="2400" dirty="0"/>
              <a:t>名，女：</a:t>
            </a:r>
            <a:r>
              <a:rPr lang="en-US" altLang="zh-TW" sz="2400" dirty="0"/>
              <a:t>9</a:t>
            </a:r>
            <a:r>
              <a:rPr lang="zh-TW" altLang="en-US" sz="2400" dirty="0"/>
              <a:t>名</a:t>
            </a:r>
            <a:endParaRPr lang="en-US" altLang="zh-TW" sz="2400" dirty="0"/>
          </a:p>
          <a:p>
            <a:pPr lvl="1">
              <a:lnSpc>
                <a:spcPct val="125000"/>
              </a:lnSpc>
              <a:spcBef>
                <a:spcPts val="300"/>
              </a:spcBef>
              <a:spcAft>
                <a:spcPts val="300"/>
              </a:spcAft>
              <a:buFont typeface="Wingdings" panose="05000000000000000000" pitchFamily="2" charset="2"/>
              <a:buChar char="ü"/>
            </a:pPr>
            <a:r>
              <a:rPr lang="en-US" altLang="zh-TW" sz="2400" dirty="0"/>
              <a:t>21</a:t>
            </a:r>
            <a:r>
              <a:rPr lang="zh-TW" altLang="en-US" sz="2400" dirty="0"/>
              <a:t>名年紀在</a:t>
            </a:r>
            <a:r>
              <a:rPr lang="en-US" altLang="zh-TW" sz="2400" dirty="0"/>
              <a:t>73-82</a:t>
            </a:r>
            <a:r>
              <a:rPr lang="zh-TW" altLang="en-US" sz="2400" dirty="0"/>
              <a:t>歲之間</a:t>
            </a:r>
            <a:r>
              <a:rPr lang="en-US" altLang="zh-TW" sz="2400" dirty="0"/>
              <a:t>(</a:t>
            </a:r>
            <a:r>
              <a:rPr lang="zh-TW" altLang="en-US" sz="2400" dirty="0"/>
              <a:t>平均年齡：</a:t>
            </a:r>
            <a:r>
              <a:rPr lang="en-US" altLang="zh-TW" sz="2400" dirty="0"/>
              <a:t>75.57</a:t>
            </a:r>
            <a:r>
              <a:rPr lang="zh-TW" altLang="en-US" sz="2400" dirty="0"/>
              <a:t>，</a:t>
            </a:r>
            <a:r>
              <a:rPr lang="en-US" altLang="zh-TW" sz="2400" dirty="0"/>
              <a:t>SD=2.36)</a:t>
            </a:r>
            <a:r>
              <a:rPr lang="zh-TW" altLang="en-US" sz="2400" dirty="0"/>
              <a:t> ，男：</a:t>
            </a:r>
            <a:r>
              <a:rPr lang="en-US" altLang="zh-TW" sz="2400" dirty="0"/>
              <a:t>10</a:t>
            </a:r>
            <a:r>
              <a:rPr lang="zh-TW" altLang="en-US" sz="2400" dirty="0"/>
              <a:t>名，女：</a:t>
            </a:r>
            <a:r>
              <a:rPr lang="en-US" altLang="zh-TW" sz="2400" dirty="0"/>
              <a:t>11</a:t>
            </a:r>
            <a:r>
              <a:rPr lang="zh-TW" altLang="en-US" sz="2400" dirty="0"/>
              <a:t>名</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受測者皆能夠在沒有幫助的情況下定期外出</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進行簡易精神狀態檢查</a:t>
            </a:r>
            <a:r>
              <a:rPr lang="en-US" altLang="zh-TW" sz="2400" dirty="0"/>
              <a:t>(MMSE)</a:t>
            </a:r>
            <a:r>
              <a:rPr lang="zh-TW" altLang="en-US" sz="2400" dirty="0"/>
              <a:t>確保沒有嚴重的認知障礙</a:t>
            </a:r>
            <a:endParaRPr lang="en-US" altLang="zh-TW" sz="2400" dirty="0"/>
          </a:p>
          <a:p>
            <a:pPr>
              <a:lnSpc>
                <a:spcPct val="125000"/>
              </a:lnSpc>
              <a:spcBef>
                <a:spcPts val="300"/>
              </a:spcBef>
              <a:spcAft>
                <a:spcPts val="300"/>
              </a:spcAft>
              <a:buFont typeface="Wingdings" panose="05000000000000000000" pitchFamily="2" charset="2"/>
              <a:buChar char="Ø"/>
            </a:pPr>
            <a:endParaRPr lang="en-US" altLang="zh-TW" dirty="0"/>
          </a:p>
        </p:txBody>
      </p:sp>
      <p:sp>
        <p:nvSpPr>
          <p:cNvPr id="4" name="投影片編號版面配置區 3">
            <a:extLst>
              <a:ext uri="{FF2B5EF4-FFF2-40B4-BE49-F238E27FC236}">
                <a16:creationId xmlns:a16="http://schemas.microsoft.com/office/drawing/2014/main" id="{4DBD9002-5768-8C90-5F6D-0C7F6BC0565A}"/>
              </a:ext>
            </a:extLst>
          </p:cNvPr>
          <p:cNvSpPr>
            <a:spLocks noGrp="1"/>
          </p:cNvSpPr>
          <p:nvPr>
            <p:ph type="sldNum" sz="quarter" idx="12"/>
          </p:nvPr>
        </p:nvSpPr>
        <p:spPr/>
        <p:txBody>
          <a:bodyPr/>
          <a:lstStyle/>
          <a:p>
            <a:fld id="{ADB9A16C-9DC4-47BC-86C3-85660D3CFFBD}" type="slidenum">
              <a:rPr lang="zh-TW" altLang="en-US" smtClean="0"/>
              <a:t>9</a:t>
            </a:fld>
            <a:endParaRPr lang="zh-TW" altLang="en-US"/>
          </a:p>
        </p:txBody>
      </p:sp>
    </p:spTree>
    <p:extLst>
      <p:ext uri="{BB962C8B-B14F-4D97-AF65-F5344CB8AC3E}">
        <p14:creationId xmlns:p14="http://schemas.microsoft.com/office/powerpoint/2010/main" val="2263232528"/>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常用">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1457</TotalTime>
  <Words>3068</Words>
  <Application>Microsoft Office PowerPoint</Application>
  <PresentationFormat>寬螢幕</PresentationFormat>
  <Paragraphs>283</Paragraphs>
  <Slides>24</Slides>
  <Notes>17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Google Sans</vt:lpstr>
      <vt:lpstr>Arial</vt:lpstr>
      <vt:lpstr>Arial</vt:lpstr>
      <vt:lpstr>Calibri</vt:lpstr>
      <vt:lpstr>Times New Roman</vt:lpstr>
      <vt:lpstr>Wingdings</vt:lpstr>
      <vt:lpstr>回顧</vt:lpstr>
      <vt:lpstr>PowerPoint 簡報</vt:lpstr>
      <vt:lpstr>PowerPoint 簡報</vt:lpstr>
      <vt:lpstr>PowerPoint 簡報</vt:lpstr>
      <vt:lpstr>PowerPoint 簡報</vt:lpstr>
      <vt:lpstr>Street-crossing workload in young and older pedestrians</vt:lpstr>
      <vt:lpstr>Introduction</vt:lpstr>
      <vt:lpstr>Introduction</vt:lpstr>
      <vt:lpstr>Introduction</vt:lpstr>
      <vt:lpstr>Method-受測者</vt:lpstr>
      <vt:lpstr>Method-設備</vt:lpstr>
      <vt:lpstr>Method-簡單步行任務：</vt:lpstr>
      <vt:lpstr>Method-邊走邊掃描的雙重任務</vt:lpstr>
      <vt:lpstr>Method-邊走邊掃描的雙重任務</vt:lpstr>
      <vt:lpstr>Method-實驗設計</vt:lpstr>
      <vt:lpstr>Method-過馬路任務</vt:lpstr>
      <vt:lpstr>Method-實驗設計</vt:lpstr>
      <vt:lpstr>Method-工作負荷</vt:lpstr>
      <vt:lpstr>Result-雙重任務</vt:lpstr>
      <vt:lpstr>Result-雙重任務</vt:lpstr>
      <vt:lpstr>Result-過馬路任務</vt:lpstr>
      <vt:lpstr>Result-過馬路任務</vt:lpstr>
      <vt:lpstr>Result-過馬路任務</vt:lpstr>
      <vt:lpstr>Result-工作負荷</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瑀婕 陳</dc:creator>
  <cp:lastModifiedBy>瑀婕 陳</cp:lastModifiedBy>
  <cp:revision>2</cp:revision>
  <dcterms:created xsi:type="dcterms:W3CDTF">2021-11-29T17:21:10Z</dcterms:created>
  <dcterms:modified xsi:type="dcterms:W3CDTF">2022-10-14T01:36:19Z</dcterms:modified>
</cp:coreProperties>
</file>